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" ContentType="image/tiff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81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8" r:id="rId19"/>
    <p:sldId id="272" r:id="rId20"/>
    <p:sldId id="273" r:id="rId21"/>
    <p:sldId id="274" r:id="rId22"/>
    <p:sldId id="275" r:id="rId23"/>
    <p:sldId id="276" r:id="rId24"/>
    <p:sldId id="277" r:id="rId25"/>
    <p:sldId id="279" r:id="rId26"/>
    <p:sldId id="280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</p:sldIdLst>
  <p:sldSz cx="12192000" cy="6827838"/>
  <p:notesSz cx="6858000" cy="9144000"/>
  <p:defaultTextStyle>
    <a:defPPr>
      <a:defRPr lang="de-DE"/>
    </a:defPPr>
    <a:lvl1pPr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ヒラギノ角ゴ Pro W3" pitchFamily="1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ヒラギノ角ゴ Pro W3" pitchFamily="1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ヒラギノ角ゴ Pro W3" pitchFamily="1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ヒラギノ角ゴ Pro W3" pitchFamily="1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ヒラギノ角ゴ Pro W3" pitchFamily="1" charset="-128"/>
        <a:cs typeface="+mn-cs"/>
      </a:defRPr>
    </a:lvl5pPr>
    <a:lvl6pPr marL="2286000" algn="l" defTabSz="914400" rtl="0" eaLnBrk="1" latinLnBrk="0" hangingPunct="1">
      <a:defRPr sz="2000" kern="1200">
        <a:solidFill>
          <a:schemeClr val="tx1"/>
        </a:solidFill>
        <a:latin typeface="Arial" charset="0"/>
        <a:ea typeface="ヒラギノ角ゴ Pro W3" pitchFamily="1" charset="-128"/>
        <a:cs typeface="+mn-cs"/>
      </a:defRPr>
    </a:lvl6pPr>
    <a:lvl7pPr marL="2743200" algn="l" defTabSz="914400" rtl="0" eaLnBrk="1" latinLnBrk="0" hangingPunct="1">
      <a:defRPr sz="2000" kern="1200">
        <a:solidFill>
          <a:schemeClr val="tx1"/>
        </a:solidFill>
        <a:latin typeface="Arial" charset="0"/>
        <a:ea typeface="ヒラギノ角ゴ Pro W3" pitchFamily="1" charset="-128"/>
        <a:cs typeface="+mn-cs"/>
      </a:defRPr>
    </a:lvl7pPr>
    <a:lvl8pPr marL="3200400" algn="l" defTabSz="914400" rtl="0" eaLnBrk="1" latinLnBrk="0" hangingPunct="1">
      <a:defRPr sz="2000" kern="1200">
        <a:solidFill>
          <a:schemeClr val="tx1"/>
        </a:solidFill>
        <a:latin typeface="Arial" charset="0"/>
        <a:ea typeface="ヒラギノ角ゴ Pro W3" pitchFamily="1" charset="-128"/>
        <a:cs typeface="+mn-cs"/>
      </a:defRPr>
    </a:lvl8pPr>
    <a:lvl9pPr marL="3657600" algn="l" defTabSz="914400" rtl="0" eaLnBrk="1" latinLnBrk="0" hangingPunct="1">
      <a:defRPr sz="2000" kern="1200">
        <a:solidFill>
          <a:schemeClr val="tx1"/>
        </a:solidFill>
        <a:latin typeface="Arial" charset="0"/>
        <a:ea typeface="ヒラギノ角ゴ Pro W3" pitchFamily="1" charset="-128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Basic commands" id="{BFC3DBEA-535E-4337-8A7E-9D69A758735F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  <p14:sldId id="281"/>
            <p14:sldId id="264"/>
            <p14:sldId id="265"/>
          </p14:sldIdLst>
        </p14:section>
        <p14:section name="Texts, TeX and tags" id="{65EB84CA-EFDD-4B0F-9CD8-11E9B54F3FA4}">
          <p14:sldIdLst>
            <p14:sldId id="266"/>
            <p14:sldId id="267"/>
            <p14:sldId id="268"/>
            <p14:sldId id="269"/>
            <p14:sldId id="270"/>
            <p14:sldId id="271"/>
            <p14:sldId id="278"/>
            <p14:sldId id="272"/>
            <p14:sldId id="273"/>
            <p14:sldId id="274"/>
            <p14:sldId id="275"/>
          </p14:sldIdLst>
        </p14:section>
        <p14:section name="Inserting, updating slides" id="{94F8F295-F55C-4376-9879-F9618FCB2465}">
          <p14:sldIdLst>
            <p14:sldId id="276"/>
            <p14:sldId id="277"/>
            <p14:sldId id="279"/>
            <p14:sldId id="280"/>
          </p14:sldIdLst>
        </p14:section>
        <p14:section name="Sections and Templates" id="{6C8AE3B8-7870-4C16-8BC1-9DC97CE69A4B}">
          <p14:sldIdLst>
            <p14:sldId id="282"/>
            <p14:sldId id="283"/>
          </p14:sldIdLst>
        </p14:section>
        <p14:section name="Tables" id="{88AAE2EB-2557-48A1-A4B2-2E2F8C86658E}">
          <p14:sldIdLst>
            <p14:sldId id="284"/>
            <p14:sldId id="285"/>
            <p14:sldId id="286"/>
          </p14:sldIdLst>
        </p14:section>
        <p14:section name="Special commands II" id="{CB1C2926-3AD7-4881-B840-87DD99A9BBD6}">
          <p14:sldIdLst>
            <p14:sldId id="287"/>
            <p14:sldId id="288"/>
            <p14:sldId id="289"/>
            <p14:sldId id="290"/>
          </p14:sldIdLst>
        </p14:section>
        <p14:section name="Figure editing and figure generation" id="{1A203086-EAB7-4EA9-AAA8-2EBDF830EC91}">
          <p14:sldIdLst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</p14:sldIdLst>
        </p14:section>
      </p14:section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ens Richter" initials="JR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90" y="9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1-25T14:11:54.352" idx="1">
    <p:pos x="80" y="720"/>
    <p:text>I have to make some annotations!</p:text>
  </p:cm>
</p:cmLst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738603" y="1693328"/>
            <a:ext cx="8541973" cy="1290443"/>
          </a:xfrm>
        </p:spPr>
        <p:txBody>
          <a:bodyPr/>
          <a:lstStyle>
            <a:lvl1pPr>
              <a:defRPr sz="3186"/>
            </a:lvl1pPr>
          </a:lstStyle>
          <a:p>
            <a:r>
              <a:rPr lang="en-US" smtClean="0"/>
              <a:t>Click to edit Master title style</a:t>
            </a:r>
            <a:endParaRPr lang="de-DE" dirty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735627" y="3342228"/>
            <a:ext cx="8541973" cy="1290443"/>
          </a:xfrm>
        </p:spPr>
        <p:txBody>
          <a:bodyPr/>
          <a:lstStyle>
            <a:lvl1pPr marL="0" indent="0">
              <a:buFont typeface="Wingdings" pitchFamily="1" charset="2"/>
              <a:buNone/>
              <a:defRPr sz="1394"/>
            </a:lvl1pPr>
          </a:lstStyle>
          <a:p>
            <a:r>
              <a:rPr lang="en-US" smtClean="0"/>
              <a:t>Click to edit Master subtitle style</a:t>
            </a:r>
            <a:endParaRPr lang="de-DE" dirty="0"/>
          </a:p>
        </p:txBody>
      </p:sp>
      <p:grpSp>
        <p:nvGrpSpPr>
          <p:cNvPr id="19" name="Gruppieren 18"/>
          <p:cNvGrpSpPr/>
          <p:nvPr/>
        </p:nvGrpSpPr>
        <p:grpSpPr>
          <a:xfrm>
            <a:off x="623395" y="445706"/>
            <a:ext cx="10657181" cy="898648"/>
            <a:chOff x="467546" y="447675"/>
            <a:chExt cx="7992886" cy="902618"/>
          </a:xfrm>
        </p:grpSpPr>
        <p:sp>
          <p:nvSpPr>
            <p:cNvPr id="20" name="Rectangle 2"/>
            <p:cNvSpPr txBox="1">
              <a:spLocks noChangeArrowheads="1"/>
            </p:cNvSpPr>
            <p:nvPr userDrawn="1"/>
          </p:nvSpPr>
          <p:spPr bwMode="auto">
            <a:xfrm>
              <a:off x="6012080" y="447675"/>
              <a:ext cx="2376344" cy="9026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>
              <a:lvl1pPr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00549F"/>
                  </a:solidFill>
                  <a:latin typeface="+mj-lt"/>
                  <a:ea typeface="+mj-ea"/>
                  <a:cs typeface="+mj-cs"/>
                </a:defRPr>
              </a:lvl1pPr>
              <a:lvl2pPr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00549F"/>
                  </a:solidFill>
                  <a:latin typeface="Arial" charset="0"/>
                  <a:ea typeface="ヒラギノ角ゴ Pro W3" pitchFamily="1" charset="-128"/>
                </a:defRPr>
              </a:lvl2pPr>
              <a:lvl3pPr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00549F"/>
                  </a:solidFill>
                  <a:latin typeface="Arial" charset="0"/>
                  <a:ea typeface="ヒラギノ角ゴ Pro W3" pitchFamily="1" charset="-128"/>
                </a:defRPr>
              </a:lvl3pPr>
              <a:lvl4pPr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00549F"/>
                  </a:solidFill>
                  <a:latin typeface="Arial" charset="0"/>
                  <a:ea typeface="ヒラギノ角ゴ Pro W3" pitchFamily="1" charset="-128"/>
                </a:defRPr>
              </a:lvl4pPr>
              <a:lvl5pPr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00549F"/>
                  </a:solidFill>
                  <a:latin typeface="Arial" charset="0"/>
                  <a:ea typeface="ヒラギノ角ゴ Pro W3" pitchFamily="1" charset="-128"/>
                </a:defRPr>
              </a:lvl5pPr>
              <a:lvl6pPr marL="457200"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00549F"/>
                  </a:solidFill>
                  <a:latin typeface="Arial" charset="0"/>
                  <a:ea typeface="ヒラギノ角ゴ Pro W3" pitchFamily="1" charset="-128"/>
                </a:defRPr>
              </a:lvl6pPr>
              <a:lvl7pPr marL="914400"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00549F"/>
                  </a:solidFill>
                  <a:latin typeface="Arial" charset="0"/>
                  <a:ea typeface="ヒラギノ角ゴ Pro W3" pitchFamily="1" charset="-128"/>
                </a:defRPr>
              </a:lvl7pPr>
              <a:lvl8pPr marL="1371600"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00549F"/>
                  </a:solidFill>
                  <a:latin typeface="Arial" charset="0"/>
                  <a:ea typeface="ヒラギノ角ゴ Pro W3" pitchFamily="1" charset="-128"/>
                </a:defRPr>
              </a:lvl8pPr>
              <a:lvl9pPr marL="1828800"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00549F"/>
                  </a:solidFill>
                  <a:latin typeface="Arial" charset="0"/>
                  <a:ea typeface="ヒラギノ角ゴ Pro W3" pitchFamily="1" charset="-128"/>
                </a:defRPr>
              </a:lvl9pPr>
            </a:lstStyle>
            <a:p>
              <a:r>
                <a:rPr lang="de-DE" sz="1245" b="1" dirty="0" smtClean="0">
                  <a:latin typeface="Arial Narrow" pitchFamily="34" charset="0"/>
                </a:rPr>
                <a:t>Integrated </a:t>
              </a:r>
              <a:r>
                <a:rPr lang="de-DE" sz="1245" b="1" dirty="0" err="1" smtClean="0">
                  <a:latin typeface="Arial Narrow" pitchFamily="34" charset="0"/>
                </a:rPr>
                <a:t>Photonics</a:t>
              </a:r>
              <a:r>
                <a:rPr lang="de-DE" sz="1245" b="1" dirty="0" smtClean="0">
                  <a:latin typeface="Arial Narrow" pitchFamily="34" charset="0"/>
                </a:rPr>
                <a:t> Laboratory</a:t>
              </a:r>
            </a:p>
            <a:p>
              <a:pPr>
                <a:spcAft>
                  <a:spcPts val="1195"/>
                </a:spcAft>
              </a:pPr>
              <a:r>
                <a:rPr lang="de-DE" sz="1195" b="0" dirty="0" smtClean="0">
                  <a:latin typeface="Arial" pitchFamily="34" charset="0"/>
                  <a:cs typeface="Arial" pitchFamily="34" charset="0"/>
                </a:rPr>
                <a:t>Prof.</a:t>
              </a:r>
              <a:r>
                <a:rPr lang="de-DE" sz="1195" b="0" baseline="0" dirty="0" smtClean="0">
                  <a:latin typeface="Arial" pitchFamily="34" charset="0"/>
                  <a:cs typeface="Arial" pitchFamily="34" charset="0"/>
                </a:rPr>
                <a:t> Jeremy Witzens, </a:t>
              </a:r>
              <a:r>
                <a:rPr lang="de-DE" sz="1195" b="0" baseline="0" dirty="0" err="1" smtClean="0">
                  <a:latin typeface="Arial" pitchFamily="34" charset="0"/>
                  <a:cs typeface="Arial" pitchFamily="34" charset="0"/>
                </a:rPr>
                <a:t>Ph</a:t>
              </a:r>
              <a:r>
                <a:rPr lang="de-DE" sz="1195" b="0" baseline="0" dirty="0" smtClean="0">
                  <a:latin typeface="Arial" pitchFamily="34" charset="0"/>
                  <a:cs typeface="Arial" pitchFamily="34" charset="0"/>
                </a:rPr>
                <a:t>. D.</a:t>
              </a:r>
            </a:p>
            <a:p>
              <a:r>
                <a:rPr lang="de-DE" sz="1493" b="1" baseline="0" dirty="0" smtClean="0">
                  <a:latin typeface="Arial" pitchFamily="34" charset="0"/>
                  <a:cs typeface="Arial" pitchFamily="34" charset="0"/>
                </a:rPr>
                <a:t>RWTH Aachen University</a:t>
              </a:r>
              <a:endParaRPr lang="de-DE" sz="1493" b="1" dirty="0"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21" name="Gerade Verbindung 20"/>
            <p:cNvCxnSpPr/>
            <p:nvPr userDrawn="1"/>
          </p:nvCxnSpPr>
          <p:spPr bwMode="auto">
            <a:xfrm>
              <a:off x="899592" y="921420"/>
              <a:ext cx="7560840" cy="0"/>
            </a:xfrm>
            <a:prstGeom prst="line">
              <a:avLst/>
            </a:prstGeom>
            <a:solidFill>
              <a:schemeClr val="accent1"/>
            </a:solidFill>
            <a:ln w="2286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pic>
          <p:nvPicPr>
            <p:cNvPr id="22" name="Picture 26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auto">
            <a:xfrm>
              <a:off x="467546" y="476672"/>
              <a:ext cx="4552423" cy="8640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7812294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07533" y="3229705"/>
            <a:ext cx="10273043" cy="972819"/>
          </a:xfrm>
        </p:spPr>
        <p:txBody>
          <a:bodyPr/>
          <a:lstStyle>
            <a:lvl1pPr algn="l">
              <a:defRPr sz="2788" b="1" cap="none"/>
            </a:lvl1pPr>
          </a:lstStyle>
          <a:p>
            <a:r>
              <a:rPr lang="en-US" smtClean="0"/>
              <a:t>Click to edit Master title style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007533" y="4390951"/>
            <a:ext cx="10266997" cy="1493589"/>
          </a:xfrm>
        </p:spPr>
        <p:txBody>
          <a:bodyPr/>
          <a:lstStyle>
            <a:lvl1pPr marL="0" indent="0">
              <a:buNone/>
              <a:defRPr sz="1394"/>
            </a:lvl1pPr>
            <a:lvl2pPr marL="455188" indent="0">
              <a:buNone/>
              <a:defRPr sz="1792"/>
            </a:lvl2pPr>
            <a:lvl3pPr marL="910377" indent="0">
              <a:buNone/>
              <a:defRPr sz="1593"/>
            </a:lvl3pPr>
            <a:lvl4pPr marL="1365565" indent="0">
              <a:buNone/>
              <a:defRPr sz="1394"/>
            </a:lvl4pPr>
            <a:lvl5pPr marL="1820753" indent="0">
              <a:buNone/>
              <a:defRPr sz="1394"/>
            </a:lvl5pPr>
            <a:lvl6pPr marL="2275942" indent="0">
              <a:buNone/>
              <a:defRPr sz="1394"/>
            </a:lvl6pPr>
            <a:lvl7pPr marL="2731130" indent="0">
              <a:buNone/>
              <a:defRPr sz="1394"/>
            </a:lvl7pPr>
            <a:lvl8pPr marL="3186318" indent="0">
              <a:buNone/>
              <a:defRPr sz="1394"/>
            </a:lvl8pPr>
            <a:lvl9pPr marL="3641507" indent="0">
              <a:buNone/>
              <a:defRPr sz="1394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B50CF510-9B18-4811-97C4-A1DCAFF34629}" type="slidenum">
              <a:rPr lang="en-US" smtClean="0"/>
              <a:t>‹#›</a:t>
            </a:fld>
            <a:endParaRPr lang="en-US"/>
          </a:p>
        </p:txBody>
      </p:sp>
      <p:grpSp>
        <p:nvGrpSpPr>
          <p:cNvPr id="13" name="Gruppieren 12"/>
          <p:cNvGrpSpPr/>
          <p:nvPr/>
        </p:nvGrpSpPr>
        <p:grpSpPr>
          <a:xfrm>
            <a:off x="0" y="4310064"/>
            <a:ext cx="12192000" cy="35842"/>
            <a:chOff x="0" y="1097186"/>
            <a:chExt cx="9144000" cy="36000"/>
          </a:xfrm>
        </p:grpSpPr>
        <p:sp>
          <p:nvSpPr>
            <p:cNvPr id="14" name="Rectangle 6"/>
            <p:cNvSpPr txBox="1">
              <a:spLocks noChangeArrowheads="1"/>
            </p:cNvSpPr>
            <p:nvPr userDrawn="1"/>
          </p:nvSpPr>
          <p:spPr bwMode="auto">
            <a:xfrm flipV="1">
              <a:off x="0" y="1097186"/>
              <a:ext cx="457200" cy="36000"/>
            </a:xfrm>
            <a:prstGeom prst="rect">
              <a:avLst/>
            </a:prstGeom>
            <a:solidFill>
              <a:srgbClr val="00549F"/>
            </a:solidFill>
            <a:ln w="9525">
              <a:noFill/>
              <a:miter lim="800000"/>
              <a:headEnd/>
              <a:tailEnd/>
            </a:ln>
          </p:spPr>
          <p:txBody>
            <a:bodyPr vert="horz" wrap="non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de-DE"/>
              </a:defPPr>
              <a:lvl1pPr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bg1"/>
                  </a:solidFill>
                  <a:latin typeface="Arial" charset="0"/>
                  <a:ea typeface="ヒラギノ角ゴ Pro W3" pitchFamily="1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ヒラギノ角ゴ Pro W3" pitchFamily="1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ヒラギノ角ゴ Pro W3" pitchFamily="1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ヒラギノ角ゴ Pro W3" pitchFamily="1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ヒラギノ角ゴ Pro W3" pitchFamily="1" charset="-128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ヒラギノ角ゴ Pro W3" pitchFamily="1" charset="-128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ヒラギノ角ゴ Pro W3" pitchFamily="1" charset="-128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ヒラギノ角ゴ Pro W3" pitchFamily="1" charset="-128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ヒラギノ角ゴ Pro W3" pitchFamily="1" charset="-128"/>
                  <a:cs typeface="+mn-cs"/>
                </a:defRPr>
              </a:lvl9pPr>
            </a:lstStyle>
            <a:p>
              <a:pPr>
                <a:defRPr/>
              </a:pPr>
              <a:endParaRPr lang="de-DE" sz="1195" dirty="0">
                <a:solidFill>
                  <a:srgbClr val="D3D9DD"/>
                </a:solidFill>
              </a:endParaRPr>
            </a:p>
          </p:txBody>
        </p:sp>
        <p:sp>
          <p:nvSpPr>
            <p:cNvPr id="15" name="Rectangle 6"/>
            <p:cNvSpPr txBox="1">
              <a:spLocks noChangeArrowheads="1"/>
            </p:cNvSpPr>
            <p:nvPr userDrawn="1"/>
          </p:nvSpPr>
          <p:spPr bwMode="auto">
            <a:xfrm flipV="1">
              <a:off x="8728364" y="1097186"/>
              <a:ext cx="415636" cy="36000"/>
            </a:xfrm>
            <a:prstGeom prst="rect">
              <a:avLst/>
            </a:prstGeom>
            <a:solidFill>
              <a:srgbClr val="00549F"/>
            </a:solidFill>
            <a:ln w="9525">
              <a:noFill/>
              <a:miter lim="800000"/>
              <a:headEnd/>
              <a:tailEnd/>
            </a:ln>
          </p:spPr>
          <p:txBody>
            <a:bodyPr vert="horz" wrap="non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de-DE"/>
              </a:defPPr>
              <a:lvl1pPr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bg1"/>
                  </a:solidFill>
                  <a:latin typeface="Arial" charset="0"/>
                  <a:ea typeface="ヒラギノ角ゴ Pro W3" pitchFamily="1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ヒラギノ角ゴ Pro W3" pitchFamily="1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ヒラギノ角ゴ Pro W3" pitchFamily="1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ヒラギノ角ゴ Pro W3" pitchFamily="1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ヒラギノ角ゴ Pro W3" pitchFamily="1" charset="-128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ヒラギノ角ゴ Pro W3" pitchFamily="1" charset="-128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ヒラギノ角ゴ Pro W3" pitchFamily="1" charset="-128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ヒラギノ角ゴ Pro W3" pitchFamily="1" charset="-128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ヒラギノ角ゴ Pro W3" pitchFamily="1" charset="-128"/>
                  <a:cs typeface="+mn-cs"/>
                </a:defRPr>
              </a:lvl9pPr>
            </a:lstStyle>
            <a:p>
              <a:pPr>
                <a:defRPr/>
              </a:pPr>
              <a:endParaRPr lang="de-DE" sz="1195" dirty="0">
                <a:solidFill>
                  <a:srgbClr val="D3D9DD"/>
                </a:solidFill>
              </a:endParaRPr>
            </a:p>
          </p:txBody>
        </p:sp>
        <p:sp>
          <p:nvSpPr>
            <p:cNvPr id="16" name="Rectangle 6"/>
            <p:cNvSpPr txBox="1">
              <a:spLocks noChangeArrowheads="1"/>
            </p:cNvSpPr>
            <p:nvPr userDrawn="1"/>
          </p:nvSpPr>
          <p:spPr bwMode="auto">
            <a:xfrm flipV="1">
              <a:off x="613871" y="1097186"/>
              <a:ext cx="7977877" cy="36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non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de-DE"/>
              </a:defPPr>
              <a:lvl1pPr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bg1"/>
                  </a:solidFill>
                  <a:latin typeface="Arial" charset="0"/>
                  <a:ea typeface="ヒラギノ角ゴ Pro W3" pitchFamily="1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ヒラギノ角ゴ Pro W3" pitchFamily="1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ヒラギノ角ゴ Pro W3" pitchFamily="1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ヒラギノ角ゴ Pro W3" pitchFamily="1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ヒラギノ角ゴ Pro W3" pitchFamily="1" charset="-128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ヒラギノ角ゴ Pro W3" pitchFamily="1" charset="-128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ヒラギノ角ゴ Pro W3" pitchFamily="1" charset="-128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ヒラギノ角ゴ Pro W3" pitchFamily="1" charset="-128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ヒラギノ角ゴ Pro W3" pitchFamily="1" charset="-128"/>
                  <a:cs typeface="+mn-cs"/>
                </a:defRPr>
              </a:lvl9pPr>
            </a:lstStyle>
            <a:p>
              <a:pPr algn="ctr">
                <a:defRPr/>
              </a:pPr>
              <a:endParaRPr lang="de-DE" sz="1195" dirty="0">
                <a:solidFill>
                  <a:srgbClr val="D3D9DD"/>
                </a:solidFill>
              </a:endParaRPr>
            </a:p>
          </p:txBody>
        </p:sp>
      </p:grpSp>
      <p:sp>
        <p:nvSpPr>
          <p:cNvPr id="10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016000" y="6277818"/>
            <a:ext cx="7192235" cy="379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996" b="1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1892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18495" y="187810"/>
            <a:ext cx="10637169" cy="83451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de-DE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B50CF510-9B18-4811-97C4-A1DCAFF34629}" type="slidenum">
              <a:rPr lang="en-US" smtClean="0"/>
              <a:t>‹#›</a:t>
            </a:fld>
            <a:endParaRPr lang="en-US"/>
          </a:p>
        </p:txBody>
      </p:sp>
      <p:grpSp>
        <p:nvGrpSpPr>
          <p:cNvPr id="19" name="Gruppieren 18"/>
          <p:cNvGrpSpPr/>
          <p:nvPr/>
        </p:nvGrpSpPr>
        <p:grpSpPr>
          <a:xfrm>
            <a:off x="0" y="1092360"/>
            <a:ext cx="12192000" cy="35842"/>
            <a:chOff x="0" y="1097186"/>
            <a:chExt cx="9144000" cy="36000"/>
          </a:xfrm>
        </p:grpSpPr>
        <p:sp>
          <p:nvSpPr>
            <p:cNvPr id="20" name="Rectangle 6"/>
            <p:cNvSpPr txBox="1">
              <a:spLocks noChangeArrowheads="1"/>
            </p:cNvSpPr>
            <p:nvPr userDrawn="1"/>
          </p:nvSpPr>
          <p:spPr bwMode="auto">
            <a:xfrm flipV="1">
              <a:off x="0" y="1097186"/>
              <a:ext cx="457200" cy="36000"/>
            </a:xfrm>
            <a:prstGeom prst="rect">
              <a:avLst/>
            </a:prstGeom>
            <a:solidFill>
              <a:srgbClr val="00549F"/>
            </a:solidFill>
            <a:ln w="9525">
              <a:noFill/>
              <a:miter lim="800000"/>
              <a:headEnd/>
              <a:tailEnd/>
            </a:ln>
          </p:spPr>
          <p:txBody>
            <a:bodyPr vert="horz" wrap="non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de-DE"/>
              </a:defPPr>
              <a:lvl1pPr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bg1"/>
                  </a:solidFill>
                  <a:latin typeface="Arial" charset="0"/>
                  <a:ea typeface="ヒラギノ角ゴ Pro W3" pitchFamily="1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ヒラギノ角ゴ Pro W3" pitchFamily="1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ヒラギノ角ゴ Pro W3" pitchFamily="1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ヒラギノ角ゴ Pro W3" pitchFamily="1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ヒラギノ角ゴ Pro W3" pitchFamily="1" charset="-128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ヒラギノ角ゴ Pro W3" pitchFamily="1" charset="-128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ヒラギノ角ゴ Pro W3" pitchFamily="1" charset="-128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ヒラギノ角ゴ Pro W3" pitchFamily="1" charset="-128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ヒラギノ角ゴ Pro W3" pitchFamily="1" charset="-128"/>
                  <a:cs typeface="+mn-cs"/>
                </a:defRPr>
              </a:lvl9pPr>
            </a:lstStyle>
            <a:p>
              <a:pPr>
                <a:defRPr/>
              </a:pPr>
              <a:endParaRPr lang="de-DE" sz="1195" dirty="0">
                <a:solidFill>
                  <a:srgbClr val="D3D9DD"/>
                </a:solidFill>
              </a:endParaRPr>
            </a:p>
          </p:txBody>
        </p:sp>
        <p:sp>
          <p:nvSpPr>
            <p:cNvPr id="21" name="Rectangle 6"/>
            <p:cNvSpPr txBox="1">
              <a:spLocks noChangeArrowheads="1"/>
            </p:cNvSpPr>
            <p:nvPr userDrawn="1"/>
          </p:nvSpPr>
          <p:spPr bwMode="auto">
            <a:xfrm flipV="1">
              <a:off x="8728364" y="1097186"/>
              <a:ext cx="415636" cy="36000"/>
            </a:xfrm>
            <a:prstGeom prst="rect">
              <a:avLst/>
            </a:prstGeom>
            <a:solidFill>
              <a:srgbClr val="00549F"/>
            </a:solidFill>
            <a:ln w="9525">
              <a:noFill/>
              <a:miter lim="800000"/>
              <a:headEnd/>
              <a:tailEnd/>
            </a:ln>
          </p:spPr>
          <p:txBody>
            <a:bodyPr vert="horz" wrap="non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de-DE"/>
              </a:defPPr>
              <a:lvl1pPr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bg1"/>
                  </a:solidFill>
                  <a:latin typeface="Arial" charset="0"/>
                  <a:ea typeface="ヒラギノ角ゴ Pro W3" pitchFamily="1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ヒラギノ角ゴ Pro W3" pitchFamily="1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ヒラギノ角ゴ Pro W3" pitchFamily="1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ヒラギノ角ゴ Pro W3" pitchFamily="1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ヒラギノ角ゴ Pro W3" pitchFamily="1" charset="-128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ヒラギノ角ゴ Pro W3" pitchFamily="1" charset="-128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ヒラギノ角ゴ Pro W3" pitchFamily="1" charset="-128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ヒラギノ角ゴ Pro W3" pitchFamily="1" charset="-128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ヒラギノ角ゴ Pro W3" pitchFamily="1" charset="-128"/>
                  <a:cs typeface="+mn-cs"/>
                </a:defRPr>
              </a:lvl9pPr>
            </a:lstStyle>
            <a:p>
              <a:pPr>
                <a:defRPr/>
              </a:pPr>
              <a:endParaRPr lang="de-DE" sz="1195" dirty="0">
                <a:solidFill>
                  <a:srgbClr val="D3D9DD"/>
                </a:solidFill>
              </a:endParaRPr>
            </a:p>
          </p:txBody>
        </p:sp>
        <p:sp>
          <p:nvSpPr>
            <p:cNvPr id="22" name="Rectangle 6"/>
            <p:cNvSpPr txBox="1">
              <a:spLocks noChangeArrowheads="1"/>
            </p:cNvSpPr>
            <p:nvPr userDrawn="1"/>
          </p:nvSpPr>
          <p:spPr bwMode="auto">
            <a:xfrm flipV="1">
              <a:off x="613871" y="1097186"/>
              <a:ext cx="7977877" cy="36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non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de-DE"/>
              </a:defPPr>
              <a:lvl1pPr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bg1"/>
                  </a:solidFill>
                  <a:latin typeface="Arial" charset="0"/>
                  <a:ea typeface="ヒラギノ角ゴ Pro W3" pitchFamily="1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ヒラギノ角ゴ Pro W3" pitchFamily="1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ヒラギノ角ゴ Pro W3" pitchFamily="1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ヒラギノ角ゴ Pro W3" pitchFamily="1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ヒラギノ角ゴ Pro W3" pitchFamily="1" charset="-128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ヒラギノ角ゴ Pro W3" pitchFamily="1" charset="-128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ヒラギノ角ゴ Pro W3" pitchFamily="1" charset="-128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ヒラギノ角ゴ Pro W3" pitchFamily="1" charset="-128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ヒラギノ角ゴ Pro W3" pitchFamily="1" charset="-128"/>
                  <a:cs typeface="+mn-cs"/>
                </a:defRPr>
              </a:lvl9pPr>
            </a:lstStyle>
            <a:p>
              <a:pPr algn="ctr">
                <a:defRPr/>
              </a:pPr>
              <a:endParaRPr lang="de-DE" sz="1195" dirty="0">
                <a:solidFill>
                  <a:srgbClr val="D3D9DD"/>
                </a:solidFill>
              </a:endParaRPr>
            </a:p>
          </p:txBody>
        </p:sp>
      </p:grpSp>
      <p:sp>
        <p:nvSpPr>
          <p:cNvPr id="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016000" y="6277818"/>
            <a:ext cx="7192235" cy="379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996" b="1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2759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B50CF510-9B18-4811-97C4-A1DCAFF34629}" type="slidenum">
              <a:rPr lang="en-US" smtClean="0"/>
              <a:t>‹#›</a:t>
            </a:fld>
            <a:endParaRPr lang="en-US"/>
          </a:p>
        </p:txBody>
      </p:sp>
      <p:grpSp>
        <p:nvGrpSpPr>
          <p:cNvPr id="13" name="Gruppieren 12"/>
          <p:cNvGrpSpPr/>
          <p:nvPr/>
        </p:nvGrpSpPr>
        <p:grpSpPr>
          <a:xfrm>
            <a:off x="0" y="1092360"/>
            <a:ext cx="12192000" cy="35842"/>
            <a:chOff x="0" y="1097186"/>
            <a:chExt cx="9144000" cy="36000"/>
          </a:xfrm>
        </p:grpSpPr>
        <p:sp>
          <p:nvSpPr>
            <p:cNvPr id="14" name="Rectangle 6"/>
            <p:cNvSpPr txBox="1">
              <a:spLocks noChangeArrowheads="1"/>
            </p:cNvSpPr>
            <p:nvPr userDrawn="1"/>
          </p:nvSpPr>
          <p:spPr bwMode="auto">
            <a:xfrm flipV="1">
              <a:off x="0" y="1097186"/>
              <a:ext cx="457200" cy="36000"/>
            </a:xfrm>
            <a:prstGeom prst="rect">
              <a:avLst/>
            </a:prstGeom>
            <a:solidFill>
              <a:srgbClr val="00549F"/>
            </a:solidFill>
            <a:ln w="9525">
              <a:noFill/>
              <a:miter lim="800000"/>
              <a:headEnd/>
              <a:tailEnd/>
            </a:ln>
          </p:spPr>
          <p:txBody>
            <a:bodyPr vert="horz" wrap="non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de-DE"/>
              </a:defPPr>
              <a:lvl1pPr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bg1"/>
                  </a:solidFill>
                  <a:latin typeface="Arial" charset="0"/>
                  <a:ea typeface="ヒラギノ角ゴ Pro W3" pitchFamily="1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ヒラギノ角ゴ Pro W3" pitchFamily="1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ヒラギノ角ゴ Pro W3" pitchFamily="1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ヒラギノ角ゴ Pro W3" pitchFamily="1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ヒラギノ角ゴ Pro W3" pitchFamily="1" charset="-128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ヒラギノ角ゴ Pro W3" pitchFamily="1" charset="-128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ヒラギノ角ゴ Pro W3" pitchFamily="1" charset="-128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ヒラギノ角ゴ Pro W3" pitchFamily="1" charset="-128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ヒラギノ角ゴ Pro W3" pitchFamily="1" charset="-128"/>
                  <a:cs typeface="+mn-cs"/>
                </a:defRPr>
              </a:lvl9pPr>
            </a:lstStyle>
            <a:p>
              <a:pPr>
                <a:defRPr/>
              </a:pPr>
              <a:endParaRPr lang="de-DE" sz="1195" dirty="0">
                <a:solidFill>
                  <a:srgbClr val="D3D9DD"/>
                </a:solidFill>
              </a:endParaRPr>
            </a:p>
          </p:txBody>
        </p:sp>
        <p:sp>
          <p:nvSpPr>
            <p:cNvPr id="15" name="Rectangle 6"/>
            <p:cNvSpPr txBox="1">
              <a:spLocks noChangeArrowheads="1"/>
            </p:cNvSpPr>
            <p:nvPr userDrawn="1"/>
          </p:nvSpPr>
          <p:spPr bwMode="auto">
            <a:xfrm flipV="1">
              <a:off x="8728364" y="1097186"/>
              <a:ext cx="415636" cy="36000"/>
            </a:xfrm>
            <a:prstGeom prst="rect">
              <a:avLst/>
            </a:prstGeom>
            <a:solidFill>
              <a:srgbClr val="00549F"/>
            </a:solidFill>
            <a:ln w="9525">
              <a:noFill/>
              <a:miter lim="800000"/>
              <a:headEnd/>
              <a:tailEnd/>
            </a:ln>
          </p:spPr>
          <p:txBody>
            <a:bodyPr vert="horz" wrap="non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de-DE"/>
              </a:defPPr>
              <a:lvl1pPr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bg1"/>
                  </a:solidFill>
                  <a:latin typeface="Arial" charset="0"/>
                  <a:ea typeface="ヒラギノ角ゴ Pro W3" pitchFamily="1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ヒラギノ角ゴ Pro W3" pitchFamily="1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ヒラギノ角ゴ Pro W3" pitchFamily="1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ヒラギノ角ゴ Pro W3" pitchFamily="1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ヒラギノ角ゴ Pro W3" pitchFamily="1" charset="-128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ヒラギノ角ゴ Pro W3" pitchFamily="1" charset="-128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ヒラギノ角ゴ Pro W3" pitchFamily="1" charset="-128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ヒラギノ角ゴ Pro W3" pitchFamily="1" charset="-128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ヒラギノ角ゴ Pro W3" pitchFamily="1" charset="-128"/>
                  <a:cs typeface="+mn-cs"/>
                </a:defRPr>
              </a:lvl9pPr>
            </a:lstStyle>
            <a:p>
              <a:pPr>
                <a:defRPr/>
              </a:pPr>
              <a:endParaRPr lang="de-DE" sz="1195" dirty="0">
                <a:solidFill>
                  <a:srgbClr val="D3D9DD"/>
                </a:solidFill>
              </a:endParaRPr>
            </a:p>
          </p:txBody>
        </p:sp>
        <p:sp>
          <p:nvSpPr>
            <p:cNvPr id="16" name="Rectangle 6"/>
            <p:cNvSpPr txBox="1">
              <a:spLocks noChangeArrowheads="1"/>
            </p:cNvSpPr>
            <p:nvPr userDrawn="1"/>
          </p:nvSpPr>
          <p:spPr bwMode="auto">
            <a:xfrm flipV="1">
              <a:off x="613871" y="1097186"/>
              <a:ext cx="7977877" cy="36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non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de-DE"/>
              </a:defPPr>
              <a:lvl1pPr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bg1"/>
                  </a:solidFill>
                  <a:latin typeface="Arial" charset="0"/>
                  <a:ea typeface="ヒラギノ角ゴ Pro W3" pitchFamily="1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ヒラギノ角ゴ Pro W3" pitchFamily="1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ヒラギノ角ゴ Pro W3" pitchFamily="1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ヒラギノ角ゴ Pro W3" pitchFamily="1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ヒラギノ角ゴ Pro W3" pitchFamily="1" charset="-128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ヒラギノ角ゴ Pro W3" pitchFamily="1" charset="-128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ヒラギノ角ゴ Pro W3" pitchFamily="1" charset="-128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ヒラギノ角ゴ Pro W3" pitchFamily="1" charset="-128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ヒラギノ角ゴ Pro W3" pitchFamily="1" charset="-128"/>
                  <a:cs typeface="+mn-cs"/>
                </a:defRPr>
              </a:lvl9pPr>
            </a:lstStyle>
            <a:p>
              <a:pPr algn="ctr">
                <a:defRPr/>
              </a:pPr>
              <a:endParaRPr lang="de-DE" sz="1195" dirty="0">
                <a:solidFill>
                  <a:srgbClr val="D3D9DD"/>
                </a:solidFill>
              </a:endParaRPr>
            </a:p>
          </p:txBody>
        </p:sp>
      </p:grpSp>
      <p:sp>
        <p:nvSpPr>
          <p:cNvPr id="10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016000" y="6277818"/>
            <a:ext cx="7192235" cy="379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996" b="1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8434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18496" y="1263180"/>
            <a:ext cx="5226705" cy="4730145"/>
          </a:xfrm>
        </p:spPr>
        <p:txBody>
          <a:bodyPr/>
          <a:lstStyle>
            <a:lvl1pPr>
              <a:defRPr sz="2389"/>
            </a:lvl1pPr>
            <a:lvl2pPr>
              <a:defRPr sz="1991"/>
            </a:lvl2pPr>
            <a:lvl3pPr>
              <a:defRPr sz="1792"/>
            </a:lvl3pPr>
            <a:lvl4pPr>
              <a:defRPr sz="1792"/>
            </a:lvl4pPr>
            <a:lvl5pPr>
              <a:defRPr sz="1792"/>
            </a:lvl5pPr>
            <a:lvl6pPr>
              <a:defRPr sz="1792"/>
            </a:lvl6pPr>
            <a:lvl7pPr>
              <a:defRPr sz="1792"/>
            </a:lvl7pPr>
            <a:lvl8pPr>
              <a:defRPr sz="1792"/>
            </a:lvl8pPr>
            <a:lvl9pPr>
              <a:defRPr sz="1792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248400" y="1263180"/>
            <a:ext cx="5207264" cy="4730145"/>
          </a:xfrm>
        </p:spPr>
        <p:txBody>
          <a:bodyPr/>
          <a:lstStyle>
            <a:lvl1pPr>
              <a:defRPr sz="2389"/>
            </a:lvl1pPr>
            <a:lvl2pPr>
              <a:defRPr sz="1991"/>
            </a:lvl2pPr>
            <a:lvl3pPr>
              <a:defRPr sz="1792"/>
            </a:lvl3pPr>
            <a:lvl4pPr>
              <a:defRPr sz="1792"/>
            </a:lvl4pPr>
            <a:lvl5pPr>
              <a:defRPr sz="1792"/>
            </a:lvl5pPr>
            <a:lvl6pPr>
              <a:defRPr sz="1792"/>
            </a:lvl6pPr>
            <a:lvl7pPr>
              <a:defRPr sz="1792"/>
            </a:lvl7pPr>
            <a:lvl8pPr>
              <a:defRPr sz="1792"/>
            </a:lvl8pPr>
            <a:lvl9pPr>
              <a:defRPr sz="1792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 sz="1394"/>
            </a:lvl1pPr>
          </a:lstStyle>
          <a:p>
            <a:fld id="{B50CF510-9B18-4811-97C4-A1DCAFF34629}" type="slidenum">
              <a:rPr lang="en-US" smtClean="0"/>
              <a:t>‹#›</a:t>
            </a:fld>
            <a:endParaRPr lang="en-US"/>
          </a:p>
        </p:txBody>
      </p:sp>
      <p:grpSp>
        <p:nvGrpSpPr>
          <p:cNvPr id="13" name="Gruppieren 12"/>
          <p:cNvGrpSpPr/>
          <p:nvPr/>
        </p:nvGrpSpPr>
        <p:grpSpPr>
          <a:xfrm>
            <a:off x="0" y="1092360"/>
            <a:ext cx="12192000" cy="35842"/>
            <a:chOff x="0" y="1097186"/>
            <a:chExt cx="9144000" cy="36000"/>
          </a:xfrm>
        </p:grpSpPr>
        <p:sp>
          <p:nvSpPr>
            <p:cNvPr id="14" name="Rectangle 6"/>
            <p:cNvSpPr txBox="1">
              <a:spLocks noChangeArrowheads="1"/>
            </p:cNvSpPr>
            <p:nvPr userDrawn="1"/>
          </p:nvSpPr>
          <p:spPr bwMode="auto">
            <a:xfrm flipV="1">
              <a:off x="0" y="1097186"/>
              <a:ext cx="457200" cy="36000"/>
            </a:xfrm>
            <a:prstGeom prst="rect">
              <a:avLst/>
            </a:prstGeom>
            <a:solidFill>
              <a:srgbClr val="00549F"/>
            </a:solidFill>
            <a:ln w="9525">
              <a:noFill/>
              <a:miter lim="800000"/>
              <a:headEnd/>
              <a:tailEnd/>
            </a:ln>
          </p:spPr>
          <p:txBody>
            <a:bodyPr vert="horz" wrap="non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de-DE"/>
              </a:defPPr>
              <a:lvl1pPr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bg1"/>
                  </a:solidFill>
                  <a:latin typeface="Arial" charset="0"/>
                  <a:ea typeface="ヒラギノ角ゴ Pro W3" pitchFamily="1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ヒラギノ角ゴ Pro W3" pitchFamily="1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ヒラギノ角ゴ Pro W3" pitchFamily="1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ヒラギノ角ゴ Pro W3" pitchFamily="1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ヒラギノ角ゴ Pro W3" pitchFamily="1" charset="-128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ヒラギノ角ゴ Pro W3" pitchFamily="1" charset="-128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ヒラギノ角ゴ Pro W3" pitchFamily="1" charset="-128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ヒラギノ角ゴ Pro W3" pitchFamily="1" charset="-128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ヒラギノ角ゴ Pro W3" pitchFamily="1" charset="-128"/>
                  <a:cs typeface="+mn-cs"/>
                </a:defRPr>
              </a:lvl9pPr>
            </a:lstStyle>
            <a:p>
              <a:pPr>
                <a:defRPr/>
              </a:pPr>
              <a:endParaRPr lang="de-DE" sz="1195" dirty="0">
                <a:solidFill>
                  <a:srgbClr val="D3D9DD"/>
                </a:solidFill>
              </a:endParaRPr>
            </a:p>
          </p:txBody>
        </p:sp>
        <p:sp>
          <p:nvSpPr>
            <p:cNvPr id="15" name="Rectangle 6"/>
            <p:cNvSpPr txBox="1">
              <a:spLocks noChangeArrowheads="1"/>
            </p:cNvSpPr>
            <p:nvPr userDrawn="1"/>
          </p:nvSpPr>
          <p:spPr bwMode="auto">
            <a:xfrm flipV="1">
              <a:off x="8728364" y="1097186"/>
              <a:ext cx="415636" cy="36000"/>
            </a:xfrm>
            <a:prstGeom prst="rect">
              <a:avLst/>
            </a:prstGeom>
            <a:solidFill>
              <a:srgbClr val="00549F"/>
            </a:solidFill>
            <a:ln w="9525">
              <a:noFill/>
              <a:miter lim="800000"/>
              <a:headEnd/>
              <a:tailEnd/>
            </a:ln>
          </p:spPr>
          <p:txBody>
            <a:bodyPr vert="horz" wrap="non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de-DE"/>
              </a:defPPr>
              <a:lvl1pPr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bg1"/>
                  </a:solidFill>
                  <a:latin typeface="Arial" charset="0"/>
                  <a:ea typeface="ヒラギノ角ゴ Pro W3" pitchFamily="1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ヒラギノ角ゴ Pro W3" pitchFamily="1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ヒラギノ角ゴ Pro W3" pitchFamily="1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ヒラギノ角ゴ Pro W3" pitchFamily="1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ヒラギノ角ゴ Pro W3" pitchFamily="1" charset="-128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ヒラギノ角ゴ Pro W3" pitchFamily="1" charset="-128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ヒラギノ角ゴ Pro W3" pitchFamily="1" charset="-128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ヒラギノ角ゴ Pro W3" pitchFamily="1" charset="-128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ヒラギノ角ゴ Pro W3" pitchFamily="1" charset="-128"/>
                  <a:cs typeface="+mn-cs"/>
                </a:defRPr>
              </a:lvl9pPr>
            </a:lstStyle>
            <a:p>
              <a:pPr>
                <a:defRPr/>
              </a:pPr>
              <a:endParaRPr lang="de-DE" sz="1195" dirty="0">
                <a:solidFill>
                  <a:srgbClr val="D3D9DD"/>
                </a:solidFill>
              </a:endParaRPr>
            </a:p>
          </p:txBody>
        </p:sp>
        <p:sp>
          <p:nvSpPr>
            <p:cNvPr id="16" name="Rectangle 6"/>
            <p:cNvSpPr txBox="1">
              <a:spLocks noChangeArrowheads="1"/>
            </p:cNvSpPr>
            <p:nvPr userDrawn="1"/>
          </p:nvSpPr>
          <p:spPr bwMode="auto">
            <a:xfrm flipV="1">
              <a:off x="613871" y="1097186"/>
              <a:ext cx="7977877" cy="36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non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de-DE"/>
              </a:defPPr>
              <a:lvl1pPr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bg1"/>
                  </a:solidFill>
                  <a:latin typeface="Arial" charset="0"/>
                  <a:ea typeface="ヒラギノ角ゴ Pro W3" pitchFamily="1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ヒラギノ角ゴ Pro W3" pitchFamily="1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ヒラギノ角ゴ Pro W3" pitchFamily="1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ヒラギノ角ゴ Pro W3" pitchFamily="1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ヒラギノ角ゴ Pro W3" pitchFamily="1" charset="-128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ヒラギノ角ゴ Pro W3" pitchFamily="1" charset="-128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ヒラギノ角ゴ Pro W3" pitchFamily="1" charset="-128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ヒラギノ角ゴ Pro W3" pitchFamily="1" charset="-128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ヒラギノ角ゴ Pro W3" pitchFamily="1" charset="-128"/>
                  <a:cs typeface="+mn-cs"/>
                </a:defRPr>
              </a:lvl9pPr>
            </a:lstStyle>
            <a:p>
              <a:pPr algn="ctr">
                <a:defRPr/>
              </a:pPr>
              <a:endParaRPr lang="de-DE" sz="1195" dirty="0">
                <a:solidFill>
                  <a:srgbClr val="D3D9DD"/>
                </a:solidFill>
              </a:endParaRPr>
            </a:p>
          </p:txBody>
        </p:sp>
      </p:grpSp>
      <p:sp>
        <p:nvSpPr>
          <p:cNvPr id="1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016000" y="6277818"/>
            <a:ext cx="7192235" cy="379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996" b="1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2753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818495" y="1191488"/>
            <a:ext cx="10637169" cy="4955358"/>
          </a:xfrm>
        </p:spPr>
        <p:txBody>
          <a:bodyPr/>
          <a:lstStyle>
            <a:lvl1pPr marL="0" indent="0">
              <a:buNone/>
              <a:defRPr sz="3186"/>
            </a:lvl1pPr>
            <a:lvl2pPr marL="455188" indent="0">
              <a:buNone/>
              <a:defRPr sz="2788"/>
            </a:lvl2pPr>
            <a:lvl3pPr marL="910377" indent="0">
              <a:buNone/>
              <a:defRPr sz="2389"/>
            </a:lvl3pPr>
            <a:lvl4pPr marL="1365565" indent="0">
              <a:buNone/>
              <a:defRPr sz="1991"/>
            </a:lvl4pPr>
            <a:lvl5pPr marL="1820753" indent="0">
              <a:buNone/>
              <a:defRPr sz="1991"/>
            </a:lvl5pPr>
            <a:lvl6pPr marL="2275942" indent="0">
              <a:buNone/>
              <a:defRPr sz="1991"/>
            </a:lvl6pPr>
            <a:lvl7pPr marL="2731130" indent="0">
              <a:buNone/>
              <a:defRPr sz="1991"/>
            </a:lvl7pPr>
            <a:lvl8pPr marL="3186318" indent="0">
              <a:buNone/>
              <a:defRPr sz="1991"/>
            </a:lvl8pPr>
            <a:lvl9pPr marL="3641507" indent="0">
              <a:buNone/>
              <a:defRPr sz="1991"/>
            </a:lvl9pPr>
          </a:lstStyle>
          <a:p>
            <a:pPr lvl="0"/>
            <a:r>
              <a:rPr lang="en-US" noProof="0" smtClean="0"/>
              <a:t>Click icon to add picture</a:t>
            </a:r>
            <a:endParaRPr lang="de-DE" noProof="0" smtClean="0"/>
          </a:p>
        </p:txBody>
      </p:sp>
      <p:sp>
        <p:nvSpPr>
          <p:cNvPr id="9" name="Titel 1"/>
          <p:cNvSpPr>
            <a:spLocks noGrp="1"/>
          </p:cNvSpPr>
          <p:nvPr>
            <p:ph type="title"/>
          </p:nvPr>
        </p:nvSpPr>
        <p:spPr>
          <a:xfrm>
            <a:off x="818495" y="187810"/>
            <a:ext cx="10637169" cy="83451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de-DE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 sz="1394"/>
            </a:lvl1pPr>
          </a:lstStyle>
          <a:p>
            <a:fld id="{B50CF510-9B18-4811-97C4-A1DCAFF34629}" type="slidenum">
              <a:rPr lang="en-US" smtClean="0"/>
              <a:t>‹#›</a:t>
            </a:fld>
            <a:endParaRPr lang="en-US"/>
          </a:p>
        </p:txBody>
      </p:sp>
      <p:grpSp>
        <p:nvGrpSpPr>
          <p:cNvPr id="14" name="Gruppieren 13"/>
          <p:cNvGrpSpPr/>
          <p:nvPr/>
        </p:nvGrpSpPr>
        <p:grpSpPr>
          <a:xfrm>
            <a:off x="0" y="1092360"/>
            <a:ext cx="12192000" cy="35842"/>
            <a:chOff x="0" y="1097186"/>
            <a:chExt cx="9144000" cy="36000"/>
          </a:xfrm>
        </p:grpSpPr>
        <p:sp>
          <p:nvSpPr>
            <p:cNvPr id="15" name="Rectangle 6"/>
            <p:cNvSpPr txBox="1">
              <a:spLocks noChangeArrowheads="1"/>
            </p:cNvSpPr>
            <p:nvPr userDrawn="1"/>
          </p:nvSpPr>
          <p:spPr bwMode="auto">
            <a:xfrm flipV="1">
              <a:off x="0" y="1097186"/>
              <a:ext cx="457200" cy="36000"/>
            </a:xfrm>
            <a:prstGeom prst="rect">
              <a:avLst/>
            </a:prstGeom>
            <a:solidFill>
              <a:srgbClr val="00549F"/>
            </a:solidFill>
            <a:ln w="9525">
              <a:noFill/>
              <a:miter lim="800000"/>
              <a:headEnd/>
              <a:tailEnd/>
            </a:ln>
          </p:spPr>
          <p:txBody>
            <a:bodyPr vert="horz" wrap="non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de-DE"/>
              </a:defPPr>
              <a:lvl1pPr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bg1"/>
                  </a:solidFill>
                  <a:latin typeface="Arial" charset="0"/>
                  <a:ea typeface="ヒラギノ角ゴ Pro W3" pitchFamily="1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ヒラギノ角ゴ Pro W3" pitchFamily="1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ヒラギノ角ゴ Pro W3" pitchFamily="1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ヒラギノ角ゴ Pro W3" pitchFamily="1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ヒラギノ角ゴ Pro W3" pitchFamily="1" charset="-128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ヒラギノ角ゴ Pro W3" pitchFamily="1" charset="-128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ヒラギノ角ゴ Pro W3" pitchFamily="1" charset="-128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ヒラギノ角ゴ Pro W3" pitchFamily="1" charset="-128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ヒラギノ角ゴ Pro W3" pitchFamily="1" charset="-128"/>
                  <a:cs typeface="+mn-cs"/>
                </a:defRPr>
              </a:lvl9pPr>
            </a:lstStyle>
            <a:p>
              <a:pPr>
                <a:defRPr/>
              </a:pPr>
              <a:endParaRPr lang="de-DE" sz="1195" dirty="0">
                <a:solidFill>
                  <a:srgbClr val="D3D9DD"/>
                </a:solidFill>
              </a:endParaRPr>
            </a:p>
          </p:txBody>
        </p:sp>
        <p:sp>
          <p:nvSpPr>
            <p:cNvPr id="16" name="Rectangle 6"/>
            <p:cNvSpPr txBox="1">
              <a:spLocks noChangeArrowheads="1"/>
            </p:cNvSpPr>
            <p:nvPr userDrawn="1"/>
          </p:nvSpPr>
          <p:spPr bwMode="auto">
            <a:xfrm flipV="1">
              <a:off x="8728364" y="1097186"/>
              <a:ext cx="415636" cy="36000"/>
            </a:xfrm>
            <a:prstGeom prst="rect">
              <a:avLst/>
            </a:prstGeom>
            <a:solidFill>
              <a:srgbClr val="00549F"/>
            </a:solidFill>
            <a:ln w="9525">
              <a:noFill/>
              <a:miter lim="800000"/>
              <a:headEnd/>
              <a:tailEnd/>
            </a:ln>
          </p:spPr>
          <p:txBody>
            <a:bodyPr vert="horz" wrap="non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de-DE"/>
              </a:defPPr>
              <a:lvl1pPr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bg1"/>
                  </a:solidFill>
                  <a:latin typeface="Arial" charset="0"/>
                  <a:ea typeface="ヒラギノ角ゴ Pro W3" pitchFamily="1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ヒラギノ角ゴ Pro W3" pitchFamily="1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ヒラギノ角ゴ Pro W3" pitchFamily="1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ヒラギノ角ゴ Pro W3" pitchFamily="1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ヒラギノ角ゴ Pro W3" pitchFamily="1" charset="-128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ヒラギノ角ゴ Pro W3" pitchFamily="1" charset="-128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ヒラギノ角ゴ Pro W3" pitchFamily="1" charset="-128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ヒラギノ角ゴ Pro W3" pitchFamily="1" charset="-128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ヒラギノ角ゴ Pro W3" pitchFamily="1" charset="-128"/>
                  <a:cs typeface="+mn-cs"/>
                </a:defRPr>
              </a:lvl9pPr>
            </a:lstStyle>
            <a:p>
              <a:pPr>
                <a:defRPr/>
              </a:pPr>
              <a:endParaRPr lang="de-DE" sz="1195" dirty="0">
                <a:solidFill>
                  <a:srgbClr val="D3D9DD"/>
                </a:solidFill>
              </a:endParaRPr>
            </a:p>
          </p:txBody>
        </p:sp>
        <p:sp>
          <p:nvSpPr>
            <p:cNvPr id="17" name="Rectangle 6"/>
            <p:cNvSpPr txBox="1">
              <a:spLocks noChangeArrowheads="1"/>
            </p:cNvSpPr>
            <p:nvPr userDrawn="1"/>
          </p:nvSpPr>
          <p:spPr bwMode="auto">
            <a:xfrm flipV="1">
              <a:off x="613871" y="1097186"/>
              <a:ext cx="7977877" cy="36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non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de-DE"/>
              </a:defPPr>
              <a:lvl1pPr algn="r" rtl="0" eaLnBrk="0" fontAlgn="base" hangingPunct="0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bg1"/>
                  </a:solidFill>
                  <a:latin typeface="Arial" charset="0"/>
                  <a:ea typeface="ヒラギノ角ゴ Pro W3" pitchFamily="1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ヒラギノ角ゴ Pro W3" pitchFamily="1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ヒラギノ角ゴ Pro W3" pitchFamily="1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ヒラギノ角ゴ Pro W3" pitchFamily="1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Arial" charset="0"/>
                  <a:ea typeface="ヒラギノ角ゴ Pro W3" pitchFamily="1" charset="-128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ヒラギノ角ゴ Pro W3" pitchFamily="1" charset="-128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ヒラギノ角ゴ Pro W3" pitchFamily="1" charset="-128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ヒラギノ角ゴ Pro W3" pitchFamily="1" charset="-128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Arial" charset="0"/>
                  <a:ea typeface="ヒラギノ角ゴ Pro W3" pitchFamily="1" charset="-128"/>
                  <a:cs typeface="+mn-cs"/>
                </a:defRPr>
              </a:lvl9pPr>
            </a:lstStyle>
            <a:p>
              <a:pPr algn="ctr">
                <a:defRPr/>
              </a:pPr>
              <a:endParaRPr lang="de-DE" sz="1195" dirty="0">
                <a:solidFill>
                  <a:srgbClr val="D3D9DD"/>
                </a:solidFill>
              </a:endParaRPr>
            </a:p>
          </p:txBody>
        </p:sp>
      </p:grpSp>
      <p:sp>
        <p:nvSpPr>
          <p:cNvPr id="10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016000" y="6277818"/>
            <a:ext cx="7192235" cy="379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996" b="1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8734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 sz="1394"/>
            </a:lvl1pPr>
          </a:lstStyle>
          <a:p>
            <a:fld id="{B50CF510-9B18-4811-97C4-A1DCAFF34629}" type="slidenum">
              <a:rPr lang="en-US" smtClean="0"/>
              <a:t>‹#›</a:t>
            </a:fld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016000" y="6277818"/>
            <a:ext cx="7192235" cy="379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996" b="1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5280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bschlus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532721" y="1612875"/>
            <a:ext cx="8539609" cy="3091488"/>
          </a:xfrm>
        </p:spPr>
        <p:txBody>
          <a:bodyPr bIns="45720" anchor="b"/>
          <a:lstStyle>
            <a:lvl1pPr marL="0" indent="0">
              <a:buFont typeface="Wingdings" pitchFamily="1" charset="2"/>
              <a:buNone/>
              <a:defRPr sz="1394"/>
            </a:lvl1pPr>
          </a:lstStyle>
          <a:p>
            <a:pPr lvl="0"/>
            <a:r>
              <a:rPr lang="en-US" smtClean="0"/>
              <a:t>Click to edit Master subtitle style</a:t>
            </a:r>
            <a:endParaRPr lang="de-DE" dirty="0" smtClean="0"/>
          </a:p>
        </p:txBody>
      </p:sp>
      <p:grpSp>
        <p:nvGrpSpPr>
          <p:cNvPr id="18" name="Gruppieren 17"/>
          <p:cNvGrpSpPr/>
          <p:nvPr/>
        </p:nvGrpSpPr>
        <p:grpSpPr>
          <a:xfrm>
            <a:off x="623395" y="445706"/>
            <a:ext cx="10657181" cy="898648"/>
            <a:chOff x="467546" y="447675"/>
            <a:chExt cx="7992886" cy="902618"/>
          </a:xfrm>
        </p:grpSpPr>
        <p:sp>
          <p:nvSpPr>
            <p:cNvPr id="19" name="Rectangle 2"/>
            <p:cNvSpPr txBox="1">
              <a:spLocks noChangeArrowheads="1"/>
            </p:cNvSpPr>
            <p:nvPr userDrawn="1"/>
          </p:nvSpPr>
          <p:spPr bwMode="auto">
            <a:xfrm>
              <a:off x="6012080" y="447675"/>
              <a:ext cx="2376344" cy="9026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>
              <a:lvl1pPr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rgbClr val="00549F"/>
                  </a:solidFill>
                  <a:latin typeface="+mj-lt"/>
                  <a:ea typeface="+mj-ea"/>
                  <a:cs typeface="+mj-cs"/>
                </a:defRPr>
              </a:lvl1pPr>
              <a:lvl2pPr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00549F"/>
                  </a:solidFill>
                  <a:latin typeface="Arial" charset="0"/>
                  <a:ea typeface="ヒラギノ角ゴ Pro W3" pitchFamily="1" charset="-128"/>
                </a:defRPr>
              </a:lvl2pPr>
              <a:lvl3pPr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00549F"/>
                  </a:solidFill>
                  <a:latin typeface="Arial" charset="0"/>
                  <a:ea typeface="ヒラギノ角ゴ Pro W3" pitchFamily="1" charset="-128"/>
                </a:defRPr>
              </a:lvl3pPr>
              <a:lvl4pPr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00549F"/>
                  </a:solidFill>
                  <a:latin typeface="Arial" charset="0"/>
                  <a:ea typeface="ヒラギノ角ゴ Pro W3" pitchFamily="1" charset="-128"/>
                </a:defRPr>
              </a:lvl4pPr>
              <a:lvl5pPr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00549F"/>
                  </a:solidFill>
                  <a:latin typeface="Arial" charset="0"/>
                  <a:ea typeface="ヒラギノ角ゴ Pro W3" pitchFamily="1" charset="-128"/>
                </a:defRPr>
              </a:lvl5pPr>
              <a:lvl6pPr marL="457200"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00549F"/>
                  </a:solidFill>
                  <a:latin typeface="Arial" charset="0"/>
                  <a:ea typeface="ヒラギノ角ゴ Pro W3" pitchFamily="1" charset="-128"/>
                </a:defRPr>
              </a:lvl6pPr>
              <a:lvl7pPr marL="914400"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00549F"/>
                  </a:solidFill>
                  <a:latin typeface="Arial" charset="0"/>
                  <a:ea typeface="ヒラギノ角ゴ Pro W3" pitchFamily="1" charset="-128"/>
                </a:defRPr>
              </a:lvl7pPr>
              <a:lvl8pPr marL="1371600"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00549F"/>
                  </a:solidFill>
                  <a:latin typeface="Arial" charset="0"/>
                  <a:ea typeface="ヒラギノ角ゴ Pro W3" pitchFamily="1" charset="-128"/>
                </a:defRPr>
              </a:lvl8pPr>
              <a:lvl9pPr marL="1828800"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00549F"/>
                  </a:solidFill>
                  <a:latin typeface="Arial" charset="0"/>
                  <a:ea typeface="ヒラギノ角ゴ Pro W3" pitchFamily="1" charset="-128"/>
                </a:defRPr>
              </a:lvl9pPr>
            </a:lstStyle>
            <a:p>
              <a:r>
                <a:rPr lang="de-DE" sz="1245" b="1" dirty="0" smtClean="0">
                  <a:latin typeface="Arial Narrow" pitchFamily="34" charset="0"/>
                </a:rPr>
                <a:t>Integrated </a:t>
              </a:r>
              <a:r>
                <a:rPr lang="de-DE" sz="1245" b="1" dirty="0" err="1" smtClean="0">
                  <a:latin typeface="Arial Narrow" pitchFamily="34" charset="0"/>
                </a:rPr>
                <a:t>Photonics</a:t>
              </a:r>
              <a:r>
                <a:rPr lang="de-DE" sz="1245" b="1" dirty="0" smtClean="0">
                  <a:latin typeface="Arial Narrow" pitchFamily="34" charset="0"/>
                </a:rPr>
                <a:t> Laboratory</a:t>
              </a:r>
            </a:p>
            <a:p>
              <a:pPr>
                <a:spcAft>
                  <a:spcPts val="1195"/>
                </a:spcAft>
              </a:pPr>
              <a:r>
                <a:rPr lang="de-DE" sz="1195" b="0" dirty="0" smtClean="0">
                  <a:latin typeface="Arial" pitchFamily="34" charset="0"/>
                  <a:cs typeface="Arial" pitchFamily="34" charset="0"/>
                </a:rPr>
                <a:t>Prof.</a:t>
              </a:r>
              <a:r>
                <a:rPr lang="de-DE" sz="1195" b="0" baseline="0" dirty="0" smtClean="0">
                  <a:latin typeface="Arial" pitchFamily="34" charset="0"/>
                  <a:cs typeface="Arial" pitchFamily="34" charset="0"/>
                </a:rPr>
                <a:t> Jeremy Witzens, </a:t>
              </a:r>
              <a:r>
                <a:rPr lang="de-DE" sz="1195" b="0" baseline="0" dirty="0" err="1" smtClean="0">
                  <a:latin typeface="Arial" pitchFamily="34" charset="0"/>
                  <a:cs typeface="Arial" pitchFamily="34" charset="0"/>
                </a:rPr>
                <a:t>Ph</a:t>
              </a:r>
              <a:r>
                <a:rPr lang="de-DE" sz="1195" b="0" baseline="0" dirty="0" smtClean="0">
                  <a:latin typeface="Arial" pitchFamily="34" charset="0"/>
                  <a:cs typeface="Arial" pitchFamily="34" charset="0"/>
                </a:rPr>
                <a:t>. D.</a:t>
              </a:r>
            </a:p>
            <a:p>
              <a:r>
                <a:rPr lang="de-DE" sz="1493" b="1" baseline="0" dirty="0" smtClean="0">
                  <a:latin typeface="Arial" pitchFamily="34" charset="0"/>
                  <a:cs typeface="Arial" pitchFamily="34" charset="0"/>
                </a:rPr>
                <a:t>RWTH Aachen University</a:t>
              </a:r>
              <a:endParaRPr lang="de-DE" sz="1493" b="1" dirty="0"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20" name="Gerade Verbindung 19"/>
            <p:cNvCxnSpPr/>
            <p:nvPr userDrawn="1"/>
          </p:nvCxnSpPr>
          <p:spPr bwMode="auto">
            <a:xfrm>
              <a:off x="899592" y="921420"/>
              <a:ext cx="7560840" cy="0"/>
            </a:xfrm>
            <a:prstGeom prst="line">
              <a:avLst/>
            </a:prstGeom>
            <a:solidFill>
              <a:schemeClr val="accent1"/>
            </a:solidFill>
            <a:ln w="2286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pic>
          <p:nvPicPr>
            <p:cNvPr id="21" name="Picture 26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auto">
            <a:xfrm>
              <a:off x="467546" y="476672"/>
              <a:ext cx="4552423" cy="8640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744869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818495" y="187810"/>
            <a:ext cx="10637169" cy="8345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 smtClean="0"/>
              <a:t>Mastertitelformat bearbeiten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18495" y="1263180"/>
            <a:ext cx="10637169" cy="47301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016000" y="6277818"/>
            <a:ext cx="7192235" cy="379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996" b="1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0" y="6290462"/>
            <a:ext cx="609600" cy="379324"/>
          </a:xfrm>
          <a:prstGeom prst="rect">
            <a:avLst/>
          </a:prstGeom>
          <a:solidFill>
            <a:srgbClr val="00549F"/>
          </a:solidFill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394">
                <a:solidFill>
                  <a:schemeClr val="bg1"/>
                </a:solidFill>
              </a:defRPr>
            </a:lvl1pPr>
          </a:lstStyle>
          <a:p>
            <a:fld id="{B50CF510-9B18-4811-97C4-A1DCAFF34629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26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87556" y="6274460"/>
            <a:ext cx="2893633" cy="4101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971209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</p:sldLayoutIdLst>
  <p:timing>
    <p:tnLst>
      <p:par>
        <p:cTn id="1" dur="indefinite" restart="never" nodeType="tmRoot"/>
      </p:par>
    </p:tnLst>
  </p:timing>
  <p:txStyles>
    <p:titleStyle>
      <a:lvl1pPr algn="l" rtl="0" eaLnBrk="1" fontAlgn="base" hangingPunct="1">
        <a:spcBef>
          <a:spcPct val="0"/>
        </a:spcBef>
        <a:spcAft>
          <a:spcPct val="0"/>
        </a:spcAft>
        <a:defRPr sz="2788" b="1">
          <a:solidFill>
            <a:srgbClr val="00549F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788" b="1">
          <a:solidFill>
            <a:srgbClr val="00549F"/>
          </a:solidFill>
          <a:latin typeface="Arial" charset="0"/>
          <a:ea typeface="ヒラギノ角ゴ Pro W3" pitchFamily="1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788" b="1">
          <a:solidFill>
            <a:srgbClr val="00549F"/>
          </a:solidFill>
          <a:latin typeface="Arial" charset="0"/>
          <a:ea typeface="ヒラギノ角ゴ Pro W3" pitchFamily="1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788" b="1">
          <a:solidFill>
            <a:srgbClr val="00549F"/>
          </a:solidFill>
          <a:latin typeface="Arial" charset="0"/>
          <a:ea typeface="ヒラギノ角ゴ Pro W3" pitchFamily="1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788" b="1">
          <a:solidFill>
            <a:srgbClr val="00549F"/>
          </a:solidFill>
          <a:latin typeface="Arial" charset="0"/>
          <a:ea typeface="ヒラギノ角ゴ Pro W3" pitchFamily="1" charset="-128"/>
        </a:defRPr>
      </a:lvl5pPr>
      <a:lvl6pPr marL="455188" algn="l" rtl="0" eaLnBrk="1" fontAlgn="base" hangingPunct="1">
        <a:spcBef>
          <a:spcPct val="0"/>
        </a:spcBef>
        <a:spcAft>
          <a:spcPct val="0"/>
        </a:spcAft>
        <a:defRPr sz="2788" b="1">
          <a:solidFill>
            <a:srgbClr val="00549F"/>
          </a:solidFill>
          <a:latin typeface="Arial" charset="0"/>
          <a:ea typeface="ヒラギノ角ゴ Pro W3" pitchFamily="1" charset="-128"/>
        </a:defRPr>
      </a:lvl6pPr>
      <a:lvl7pPr marL="910377" algn="l" rtl="0" eaLnBrk="1" fontAlgn="base" hangingPunct="1">
        <a:spcBef>
          <a:spcPct val="0"/>
        </a:spcBef>
        <a:spcAft>
          <a:spcPct val="0"/>
        </a:spcAft>
        <a:defRPr sz="2788" b="1">
          <a:solidFill>
            <a:srgbClr val="00549F"/>
          </a:solidFill>
          <a:latin typeface="Arial" charset="0"/>
          <a:ea typeface="ヒラギノ角ゴ Pro W3" pitchFamily="1" charset="-128"/>
        </a:defRPr>
      </a:lvl7pPr>
      <a:lvl8pPr marL="1365565" algn="l" rtl="0" eaLnBrk="1" fontAlgn="base" hangingPunct="1">
        <a:spcBef>
          <a:spcPct val="0"/>
        </a:spcBef>
        <a:spcAft>
          <a:spcPct val="0"/>
        </a:spcAft>
        <a:defRPr sz="2788" b="1">
          <a:solidFill>
            <a:srgbClr val="00549F"/>
          </a:solidFill>
          <a:latin typeface="Arial" charset="0"/>
          <a:ea typeface="ヒラギノ角ゴ Pro W3" pitchFamily="1" charset="-128"/>
        </a:defRPr>
      </a:lvl8pPr>
      <a:lvl9pPr marL="1820753" algn="l" rtl="0" eaLnBrk="1" fontAlgn="base" hangingPunct="1">
        <a:spcBef>
          <a:spcPct val="0"/>
        </a:spcBef>
        <a:spcAft>
          <a:spcPct val="0"/>
        </a:spcAft>
        <a:defRPr sz="2788" b="1">
          <a:solidFill>
            <a:srgbClr val="00549F"/>
          </a:solidFill>
          <a:latin typeface="Arial" charset="0"/>
          <a:ea typeface="ヒラギノ角ゴ Pro W3" pitchFamily="1" charset="-128"/>
        </a:defRPr>
      </a:lvl9pPr>
    </p:titleStyle>
    <p:bodyStyle>
      <a:lvl1pPr marL="472574" indent="-472574" algn="l" rtl="0" eaLnBrk="1" fontAlgn="base" hangingPunct="1">
        <a:spcBef>
          <a:spcPct val="20000"/>
        </a:spcBef>
        <a:spcAft>
          <a:spcPct val="0"/>
        </a:spcAft>
        <a:buClr>
          <a:srgbClr val="00549F"/>
        </a:buClr>
        <a:buFont typeface="Wingdings" pitchFamily="2" charset="2"/>
        <a:buChar char="n"/>
        <a:defRPr sz="2389">
          <a:solidFill>
            <a:schemeClr val="tx1"/>
          </a:solidFill>
          <a:latin typeface="+mn-lt"/>
          <a:ea typeface="+mn-ea"/>
          <a:cs typeface="+mn-cs"/>
        </a:defRPr>
      </a:lvl1pPr>
      <a:lvl2pPr marL="946729" indent="-284493" algn="l" rtl="0" eaLnBrk="1" fontAlgn="base" hangingPunct="1">
        <a:spcBef>
          <a:spcPct val="20000"/>
        </a:spcBef>
        <a:spcAft>
          <a:spcPct val="0"/>
        </a:spcAft>
        <a:buClr>
          <a:srgbClr val="00549F"/>
        </a:buClr>
        <a:buSzPct val="100000"/>
        <a:buFont typeface="Arial" pitchFamily="34" charset="0"/>
        <a:buChar char="►"/>
        <a:defRPr sz="1991">
          <a:solidFill>
            <a:schemeClr val="tx1"/>
          </a:solidFill>
          <a:latin typeface="+mn-lt"/>
          <a:ea typeface="+mn-ea"/>
        </a:defRPr>
      </a:lvl2pPr>
      <a:lvl3pPr marL="1363985" indent="-227594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rgbClr val="4C4C4C"/>
          </a:solidFill>
          <a:latin typeface="+mn-lt"/>
          <a:ea typeface="+mn-ea"/>
        </a:defRPr>
      </a:lvl3pPr>
      <a:lvl4pPr marL="1781241" indent="-227594" algn="l" rtl="0" eaLnBrk="1" fontAlgn="base" hangingPunct="1">
        <a:spcBef>
          <a:spcPct val="20000"/>
        </a:spcBef>
        <a:spcAft>
          <a:spcPct val="0"/>
        </a:spcAft>
        <a:buChar char="–"/>
        <a:defRPr sz="1593">
          <a:solidFill>
            <a:srgbClr val="4C4C4C"/>
          </a:solidFill>
          <a:latin typeface="+mn-lt"/>
          <a:ea typeface="+mn-ea"/>
        </a:defRPr>
      </a:lvl4pPr>
      <a:lvl5pPr marL="2198497" indent="-227594" algn="l" rtl="0" eaLnBrk="1" fontAlgn="base" hangingPunct="1">
        <a:spcBef>
          <a:spcPct val="20000"/>
        </a:spcBef>
        <a:spcAft>
          <a:spcPct val="0"/>
        </a:spcAft>
        <a:buChar char="»"/>
        <a:defRPr sz="1394">
          <a:solidFill>
            <a:srgbClr val="4C4C4C"/>
          </a:solidFill>
          <a:latin typeface="+mn-lt"/>
          <a:ea typeface="+mn-ea"/>
        </a:defRPr>
      </a:lvl5pPr>
      <a:lvl6pPr marL="2653685" indent="-227594" algn="l" rtl="0" eaLnBrk="1" fontAlgn="base" hangingPunct="1">
        <a:spcBef>
          <a:spcPct val="20000"/>
        </a:spcBef>
        <a:spcAft>
          <a:spcPct val="0"/>
        </a:spcAft>
        <a:buChar char="»"/>
        <a:defRPr sz="1394">
          <a:solidFill>
            <a:srgbClr val="4C4C4C"/>
          </a:solidFill>
          <a:latin typeface="+mn-lt"/>
          <a:ea typeface="+mn-ea"/>
        </a:defRPr>
      </a:lvl6pPr>
      <a:lvl7pPr marL="3108874" indent="-227594" algn="l" rtl="0" eaLnBrk="1" fontAlgn="base" hangingPunct="1">
        <a:spcBef>
          <a:spcPct val="20000"/>
        </a:spcBef>
        <a:spcAft>
          <a:spcPct val="0"/>
        </a:spcAft>
        <a:buChar char="»"/>
        <a:defRPr sz="1394">
          <a:solidFill>
            <a:srgbClr val="4C4C4C"/>
          </a:solidFill>
          <a:latin typeface="+mn-lt"/>
          <a:ea typeface="+mn-ea"/>
        </a:defRPr>
      </a:lvl7pPr>
      <a:lvl8pPr marL="3564062" indent="-227594" algn="l" rtl="0" eaLnBrk="1" fontAlgn="base" hangingPunct="1">
        <a:spcBef>
          <a:spcPct val="20000"/>
        </a:spcBef>
        <a:spcAft>
          <a:spcPct val="0"/>
        </a:spcAft>
        <a:buChar char="»"/>
        <a:defRPr sz="1394">
          <a:solidFill>
            <a:srgbClr val="4C4C4C"/>
          </a:solidFill>
          <a:latin typeface="+mn-lt"/>
          <a:ea typeface="+mn-ea"/>
        </a:defRPr>
      </a:lvl8pPr>
      <a:lvl9pPr marL="4019250" indent="-227594" algn="l" rtl="0" eaLnBrk="1" fontAlgn="base" hangingPunct="1">
        <a:spcBef>
          <a:spcPct val="20000"/>
        </a:spcBef>
        <a:spcAft>
          <a:spcPct val="0"/>
        </a:spcAft>
        <a:buChar char="»"/>
        <a:defRPr sz="1394">
          <a:solidFill>
            <a:srgbClr val="4C4C4C"/>
          </a:solidFill>
          <a:latin typeface="+mn-lt"/>
          <a:ea typeface="+mn-ea"/>
        </a:defRPr>
      </a:lvl9pPr>
    </p:bodyStyle>
    <p:otherStyle>
      <a:defPPr>
        <a:defRPr lang="de-DE"/>
      </a:defPPr>
      <a:lvl1pPr marL="0" algn="l" defTabSz="910377" rtl="0" eaLnBrk="1" latinLnBrk="0" hangingPunct="1">
        <a:defRPr sz="1792" kern="1200">
          <a:solidFill>
            <a:schemeClr val="tx1"/>
          </a:solidFill>
          <a:latin typeface="+mn-lt"/>
          <a:ea typeface="+mn-ea"/>
          <a:cs typeface="+mn-cs"/>
        </a:defRPr>
      </a:lvl1pPr>
      <a:lvl2pPr marL="455188" algn="l" defTabSz="910377" rtl="0" eaLnBrk="1" latinLnBrk="0" hangingPunct="1">
        <a:defRPr sz="1792" kern="1200">
          <a:solidFill>
            <a:schemeClr val="tx1"/>
          </a:solidFill>
          <a:latin typeface="+mn-lt"/>
          <a:ea typeface="+mn-ea"/>
          <a:cs typeface="+mn-cs"/>
        </a:defRPr>
      </a:lvl2pPr>
      <a:lvl3pPr marL="910377" algn="l" defTabSz="910377" rtl="0" eaLnBrk="1" latinLnBrk="0" hangingPunct="1">
        <a:defRPr sz="1792" kern="1200">
          <a:solidFill>
            <a:schemeClr val="tx1"/>
          </a:solidFill>
          <a:latin typeface="+mn-lt"/>
          <a:ea typeface="+mn-ea"/>
          <a:cs typeface="+mn-cs"/>
        </a:defRPr>
      </a:lvl3pPr>
      <a:lvl4pPr marL="1365565" algn="l" defTabSz="910377" rtl="0" eaLnBrk="1" latinLnBrk="0" hangingPunct="1">
        <a:defRPr sz="1792" kern="1200">
          <a:solidFill>
            <a:schemeClr val="tx1"/>
          </a:solidFill>
          <a:latin typeface="+mn-lt"/>
          <a:ea typeface="+mn-ea"/>
          <a:cs typeface="+mn-cs"/>
        </a:defRPr>
      </a:lvl4pPr>
      <a:lvl5pPr marL="1820753" algn="l" defTabSz="910377" rtl="0" eaLnBrk="1" latinLnBrk="0" hangingPunct="1">
        <a:defRPr sz="1792" kern="1200">
          <a:solidFill>
            <a:schemeClr val="tx1"/>
          </a:solidFill>
          <a:latin typeface="+mn-lt"/>
          <a:ea typeface="+mn-ea"/>
          <a:cs typeface="+mn-cs"/>
        </a:defRPr>
      </a:lvl5pPr>
      <a:lvl6pPr marL="2275942" algn="l" defTabSz="910377" rtl="0" eaLnBrk="1" latinLnBrk="0" hangingPunct="1">
        <a:defRPr sz="1792" kern="1200">
          <a:solidFill>
            <a:schemeClr val="tx1"/>
          </a:solidFill>
          <a:latin typeface="+mn-lt"/>
          <a:ea typeface="+mn-ea"/>
          <a:cs typeface="+mn-cs"/>
        </a:defRPr>
      </a:lvl6pPr>
      <a:lvl7pPr marL="2731130" algn="l" defTabSz="910377" rtl="0" eaLnBrk="1" latinLnBrk="0" hangingPunct="1">
        <a:defRPr sz="1792" kern="1200">
          <a:solidFill>
            <a:schemeClr val="tx1"/>
          </a:solidFill>
          <a:latin typeface="+mn-lt"/>
          <a:ea typeface="+mn-ea"/>
          <a:cs typeface="+mn-cs"/>
        </a:defRPr>
      </a:lvl7pPr>
      <a:lvl8pPr marL="3186318" algn="l" defTabSz="910377" rtl="0" eaLnBrk="1" latinLnBrk="0" hangingPunct="1">
        <a:defRPr sz="1792" kern="1200">
          <a:solidFill>
            <a:schemeClr val="tx1"/>
          </a:solidFill>
          <a:latin typeface="+mn-lt"/>
          <a:ea typeface="+mn-ea"/>
          <a:cs typeface="+mn-cs"/>
        </a:defRPr>
      </a:lvl8pPr>
      <a:lvl9pPr marL="3641507" algn="l" defTabSz="910377" rtl="0" eaLnBrk="1" latinLnBrk="0" hangingPunct="1">
        <a:defRPr sz="179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"/><Relationship Id="rId2" Type="http://schemas.openxmlformats.org/officeDocument/2006/relationships/image" Target="../media/image25.tif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tiff"/><Relationship Id="rId4" Type="http://schemas.openxmlformats.org/officeDocument/2006/relationships/image" Target="../media/image9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tiff"/><Relationship Id="rId5" Type="http://schemas.openxmlformats.org/officeDocument/2006/relationships/image" Target="../media/image14.tiff"/><Relationship Id="rId4" Type="http://schemas.openxmlformats.org/officeDocument/2006/relationships/image" Target="../media/image13.tif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1700" y="1397000"/>
            <a:ext cx="5321300" cy="468630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My first figure with toPPT-beta1, Example 1-2</a:t>
            </a:r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27000" y="3416300"/>
            <a:ext cx="3048000" cy="1477328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US" sz="3000" b="1" i="1" smtClean="0">
                <a:solidFill>
                  <a:srgbClr val="0000FF"/>
                </a:solidFill>
                <a:latin typeface="Times New Roman" panose="02020603050405020304" pitchFamily="18" charset="0"/>
              </a:rPr>
              <a:t>Example toPPT() 2.1 by Jens Richter</a:t>
            </a:r>
            <a:endParaRPr lang="en-US" sz="3000" b="1" i="1">
              <a:solidFill>
                <a:srgbClr val="0000FF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1161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9400" y="2540000"/>
            <a:ext cx="4025900" cy="354330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Example 8a  - Changing the padding/gap of the active placing area of the slide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943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900" y="2946400"/>
            <a:ext cx="2146300" cy="1587500"/>
          </a:xfrm>
          <a:prstGeom prst="rect">
            <a:avLst/>
          </a:prstGeom>
        </p:spPr>
      </p:pic>
      <p:pic>
        <p:nvPicPr>
          <p:cNvPr id="3" name="Picture 2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4800" y="1536700"/>
            <a:ext cx="5016500" cy="441960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Example 8b - Change the dividing of the slide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916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27000" y="1143000"/>
            <a:ext cx="596900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342900" indent="-342900">
              <a:buSzPct val="100000"/>
              <a:buFont typeface="+mj-lt"/>
              <a:buChar char="•"/>
            </a:pPr>
            <a:r>
              <a:rPr lang="en-US" smtClean="0"/>
              <a:t>My first bullet item</a:t>
            </a:r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Example 4 - Adding a text with a bullet point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310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27000" y="1143000"/>
            <a:ext cx="5969000" cy="92333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342900" indent="-342900">
              <a:buSzPct val="100000"/>
              <a:buFont typeface="+mj-lt"/>
              <a:buChar char="•"/>
            </a:pPr>
            <a:r>
              <a:rPr lang="en-US" smtClean="0"/>
              <a:t>Text1</a:t>
            </a:r>
          </a:p>
          <a:p>
            <a:pPr marL="342900" indent="-342900">
              <a:buSzPct val="100000"/>
              <a:buFont typeface="+mj-lt"/>
              <a:buChar char="•"/>
            </a:pPr>
            <a:r>
              <a:rPr lang="en-US" smtClean="0"/>
              <a:t>Text2</a:t>
            </a:r>
          </a:p>
          <a:p>
            <a:pPr marL="342900" indent="-342900">
              <a:buSzPct val="100000"/>
              <a:buFont typeface="+mj-lt"/>
              <a:buChar char="•"/>
            </a:pPr>
            <a:r>
              <a:rPr lang="en-US" smtClean="0"/>
              <a:t>Text3</a:t>
            </a:r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Example 4a - Adding a text with a bullet point to a new slide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903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27000" y="1143000"/>
            <a:ext cx="5969000" cy="92333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342900" indent="-342900">
              <a:buSzPct val="100000"/>
              <a:buFont typeface="Symbol" panose="05050102010706020507" pitchFamily="18" charset="2"/>
              <a:buAutoNum type="arabicPeriod"/>
            </a:pPr>
            <a:r>
              <a:rPr lang="en-US" smtClean="0"/>
              <a:t>Text1</a:t>
            </a:r>
          </a:p>
          <a:p>
            <a:pPr marL="342900" indent="-342900">
              <a:buSzPct val="100000"/>
              <a:buFont typeface="Symbol" panose="05050102010706020507" pitchFamily="18" charset="2"/>
              <a:buAutoNum type="arabicPeriod"/>
            </a:pPr>
            <a:r>
              <a:rPr lang="en-US" smtClean="0"/>
              <a:t>Text2</a:t>
            </a:r>
          </a:p>
          <a:p>
            <a:pPr marL="342900" indent="-342900">
              <a:buSzPct val="100000"/>
              <a:buFont typeface="Symbol" panose="05050102010706020507" pitchFamily="18" charset="2"/>
              <a:buAutoNum type="arabicPeriod"/>
            </a:pPr>
            <a:r>
              <a:rPr lang="en-US" smtClean="0"/>
              <a:t>Text3</a:t>
            </a:r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6096000" y="1143000"/>
            <a:ext cx="5969000" cy="92333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US" smtClean="0"/>
              <a:t>Text1</a:t>
            </a:r>
          </a:p>
          <a:p>
            <a:r>
              <a:rPr lang="en-US" smtClean="0"/>
              <a:t>Text2</a:t>
            </a:r>
          </a:p>
          <a:p>
            <a:r>
              <a:rPr lang="en-US" smtClean="0"/>
              <a:t>Text3</a:t>
            </a:r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Example 4b - Adding multiple texts with a bullet point to a new slide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039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27000" y="1143000"/>
            <a:ext cx="5969000" cy="92333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342900" indent="-342900">
              <a:buSzPct val="100000"/>
              <a:buFont typeface="+mj-lt"/>
              <a:buChar char="•"/>
            </a:pPr>
            <a:r>
              <a:rPr lang="en-US" i="1" smtClean="0"/>
              <a:t>Bold</a:t>
            </a:r>
          </a:p>
          <a:p>
            <a:pPr marL="342900" indent="-342900">
              <a:buSzPct val="100000"/>
              <a:buFont typeface="+mj-lt"/>
              <a:buChar char="•"/>
            </a:pPr>
            <a:r>
              <a:rPr lang="en-US" b="1" u="sng" smtClean="0"/>
              <a:t>Bold and underlined</a:t>
            </a:r>
            <a:r>
              <a:rPr lang="en-US" smtClean="0"/>
              <a:t> meets </a:t>
            </a:r>
            <a:r>
              <a:rPr lang="en-US" i="1" smtClean="0"/>
              <a:t>Italic</a:t>
            </a:r>
          </a:p>
          <a:p>
            <a:pPr marL="342900" indent="-342900">
              <a:buSzPct val="100000"/>
              <a:buFont typeface="+mj-lt"/>
              <a:buChar char="•"/>
            </a:pPr>
            <a:r>
              <a:rPr lang="en-US" smtClean="0"/>
              <a:t>Normal</a:t>
            </a:r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smtClean="0"/>
              <a:t>Example 4c</a:t>
            </a:r>
            <a:r>
              <a:rPr lang="en-US" smtClean="0"/>
              <a:t> - Applying bold, underlined and italic to text elements </a:t>
            </a:r>
            <a:r>
              <a:rPr lang="en-US" i="1" smtClean="0">
                <a:solidFill>
                  <a:srgbClr val="FF0000"/>
                </a:solidFill>
              </a:rPr>
              <a:t>(css-tags)</a:t>
            </a:r>
            <a:endParaRPr lang="en-US" i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3995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27000" y="1143000"/>
            <a:ext cx="5969000" cy="1261884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342900" indent="-342900">
              <a:buSzPct val="100000"/>
              <a:buFont typeface="+mj-lt"/>
              <a:buChar char="•"/>
            </a:pPr>
            <a:r>
              <a:rPr lang="en-US" smtClean="0">
                <a:solidFill>
                  <a:srgbClr val="FF0000"/>
                </a:solidFill>
              </a:rPr>
              <a:t>Red text,</a:t>
            </a:r>
            <a:r>
              <a:rPr lang="en-US" smtClean="0"/>
              <a:t> Black text, </a:t>
            </a:r>
            <a:r>
              <a:rPr lang="en-US" smtClean="0">
                <a:solidFill>
                  <a:srgbClr val="0000FF"/>
                </a:solidFill>
              </a:rPr>
              <a:t>Blue text</a:t>
            </a:r>
          </a:p>
          <a:p>
            <a:pPr marL="342900" indent="-342900">
              <a:buSzPct val="100000"/>
              <a:buFont typeface="+mj-lt"/>
              <a:buChar char="•"/>
            </a:pPr>
            <a:r>
              <a:rPr lang="en-US" smtClean="0">
                <a:latin typeface="Times New Roman" panose="02020603050405020304" pitchFamily="18" charset="0"/>
              </a:rPr>
              <a:t>Using Times New Roman</a:t>
            </a:r>
          </a:p>
          <a:p>
            <a:pPr marL="742950" indent="-742950">
              <a:buSzPct val="100000"/>
              <a:buFont typeface="+mj-lt"/>
              <a:buChar char="•"/>
            </a:pPr>
            <a:r>
              <a:rPr lang="en-US" sz="4000" smtClean="0"/>
              <a:t>BIG</a:t>
            </a:r>
            <a:endParaRPr lang="en-US" sz="400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Example 4d - Changing the color, size and font of text elements (css-tags)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750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27000" y="1143000"/>
            <a:ext cx="5969000" cy="92333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742950" indent="-742950">
              <a:buSzPct val="100000"/>
              <a:buFont typeface="+mj-lt"/>
              <a:buChar char="•"/>
            </a:pPr>
            <a:r>
              <a:rPr lang="en-US" sz="3600" smtClean="0">
                <a:solidFill>
                  <a:srgbClr val="008000"/>
                </a:solidFill>
                <a:latin typeface="Aharoni"/>
              </a:rPr>
              <a:t>Mixed One</a:t>
            </a:r>
          </a:p>
          <a:p>
            <a:pPr marL="342900" indent="-342900">
              <a:buSzPct val="100000"/>
              <a:buFont typeface="+mj-lt"/>
              <a:buChar char="•"/>
            </a:pPr>
            <a:r>
              <a:rPr lang="en-US" b="1" i="1" u="sng" smtClean="0">
                <a:latin typeface="Times New Roman" panose="02020603050405020304" pitchFamily="18" charset="0"/>
              </a:rPr>
              <a:t>Bold, underlined,italic and Times</a:t>
            </a:r>
            <a:endParaRPr lang="en-US" b="1" i="1" u="sng">
              <a:latin typeface="Times New Roman" panose="02020603050405020304" pitchFamily="18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Example 4e - Changing color, size and font and apply bold, underlined and italic</a:t>
            </a:r>
            <a:endParaRPr lang="en-US"/>
          </a:p>
        </p:txBody>
      </p:sp>
      <p:sp>
        <p:nvSpPr>
          <p:cNvPr id="5" name="TextBox 4"/>
          <p:cNvSpPr txBox="1"/>
          <p:nvPr/>
        </p:nvSpPr>
        <p:spPr>
          <a:xfrm rot="600000">
            <a:off x="6096000" y="4851400"/>
            <a:ext cx="5969000" cy="646331"/>
          </a:xfrm>
          <a:prstGeom prst="rect">
            <a:avLst/>
          </a:prstGeom>
          <a:noFill/>
          <a:ln w="76200">
            <a:solidFill>
              <a:srgbClr val="0000FF"/>
            </a:solidFill>
            <a:prstDash val="sysDashDotDot"/>
          </a:ln>
        </p:spPr>
        <p:txBody>
          <a:bodyPr vert="horz" rtlCol="0">
            <a:spAutoFit/>
          </a:bodyPr>
          <a:lstStyle/>
          <a:p>
            <a:pPr marL="742950" indent="-742950">
              <a:buSzPct val="100000"/>
              <a:buFont typeface="+mj-lt"/>
              <a:buChar char="•"/>
            </a:pPr>
            <a:r>
              <a:rPr lang="en-US" sz="3600" smtClean="0">
                <a:solidFill>
                  <a:srgbClr val="FF0000"/>
                </a:solidFill>
              </a:rPr>
              <a:t>Draw a frame</a:t>
            </a:r>
            <a:r>
              <a:rPr lang="en-US" smtClean="0"/>
              <a:t> around me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16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27000" y="1143000"/>
            <a:ext cx="596900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342900" indent="-342900">
              <a:buSzPct val="100000"/>
              <a:buFont typeface="+mj-lt"/>
              <a:buChar char="•"/>
            </a:pPr>
            <a:r>
              <a:rPr lang="en-US" smtClean="0"/>
              <a:t>New inserted Text after Slide of Example 4e</a:t>
            </a:r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Example 4eb - Inserting content after an existing slide identified by its title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636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27000" y="1143000"/>
            <a:ext cx="5969000" cy="430887"/>
          </a:xfrm>
          <a:prstGeom prst="rect">
            <a:avLst/>
          </a:prstGeom>
          <a:solidFill>
            <a:srgbClr val="FFFF00"/>
          </a:solidFill>
        </p:spPr>
        <p:txBody>
          <a:bodyPr vert="horz" rtlCol="0">
            <a:spAutoFit/>
          </a:bodyPr>
          <a:lstStyle/>
          <a:p>
            <a:pPr marL="457200" indent="-457200">
              <a:buSzPct val="100000"/>
              <a:buFont typeface="+mj-lt"/>
              <a:buChar char="•"/>
            </a:pPr>
            <a:r>
              <a:rPr lang="en-US" sz="2200" smtClean="0">
                <a:solidFill>
                  <a:srgbClr val="5F9EA0"/>
                </a:solidFill>
                <a:latin typeface="Aharoni"/>
              </a:rPr>
              <a:t>CadetBlue</a:t>
            </a:r>
            <a:r>
              <a:rPr lang="en-US" smtClean="0"/>
              <a:t> meets </a:t>
            </a:r>
            <a:r>
              <a:rPr lang="en-US" sz="2200" smtClean="0">
                <a:solidFill>
                  <a:srgbClr val="FFA07A"/>
                </a:solidFill>
                <a:latin typeface="Aharoni"/>
              </a:rPr>
              <a:t>LightSalmon</a:t>
            </a:r>
            <a:endParaRPr lang="en-US" sz="2200">
              <a:solidFill>
                <a:srgbClr val="FFA07A"/>
              </a:solidFill>
              <a:latin typeface="Aharoni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Example 4f -  Using Hex-Code for defining the color of a text element</a:t>
            </a:r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27000" y="3416300"/>
            <a:ext cx="1219200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US" smtClean="0">
                <a:solidFill>
                  <a:srgbClr val="0000FF"/>
                </a:solidFill>
              </a:rPr>
              <a:t>New updated Text on slide "Example 4f"</a:t>
            </a:r>
            <a:endParaRPr lang="en-US">
              <a:solidFill>
                <a:srgbClr val="0000FF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7000" y="4102100"/>
            <a:ext cx="1097280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US" smtClean="0">
                <a:solidFill>
                  <a:srgbClr val="FF0000"/>
                </a:solidFill>
              </a:rPr>
              <a:t>New updated Text on slide "Example 4f" with wrong spelling of title</a:t>
            </a:r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7999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5700" y="3733800"/>
            <a:ext cx="3162300" cy="2336800"/>
          </a:xfrm>
          <a:prstGeom prst="rect">
            <a:avLst/>
          </a:prstGeom>
        </p:spPr>
      </p:pic>
      <p:pic>
        <p:nvPicPr>
          <p:cNvPr id="3" name="Picture 2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9700" y="1397000"/>
            <a:ext cx="2654300" cy="233680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Example 3a - Adding a figure at a certain position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002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27000" y="1143000"/>
            <a:ext cx="5969000" cy="1261884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342900" indent="-342900">
              <a:buSzPct val="100000"/>
              <a:buFont typeface="+mj-lt"/>
              <a:buChar char="•"/>
            </a:pPr>
            <a:r>
              <a:rPr lang="en-US" smtClean="0"/>
              <a:t>Lets start with something easy x = </a:t>
            </a:r>
            <a:r>
              <a:rPr lang="en-US" smtClean="0">
                <a:latin typeface="Calibri" panose="020F0502020204030204" pitchFamily="34" charset="0"/>
                <a:cs typeface="Calibri" panose="020F0502020204030204" pitchFamily="34" charset="0"/>
              </a:rPr>
              <a:t>√</a:t>
            </a:r>
            <a:r>
              <a:rPr lang="en-US" smtClean="0"/>
              <a:t>x</a:t>
            </a:r>
            <a:r>
              <a:rPr lang="en-US" baseline="40000" smtClean="0"/>
              <a:t>2</a:t>
            </a:r>
          </a:p>
          <a:p>
            <a:pPr marL="342900" indent="-342900">
              <a:buSzPct val="100000"/>
              <a:buFont typeface="+mj-lt"/>
              <a:buChar char="•"/>
            </a:pPr>
            <a:r>
              <a:rPr lang="en-US" smtClean="0"/>
              <a:t>I like red formulas </a:t>
            </a:r>
            <a:r>
              <a:rPr lang="en-US" smtClean="0">
                <a:solidFill>
                  <a:srgbClr val="FF0000"/>
                </a:solidFill>
              </a:rPr>
              <a:t>x = </a:t>
            </a:r>
            <a:r>
              <a:rPr lang="en-US" smtClea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√</a:t>
            </a:r>
            <a:r>
              <a:rPr lang="en-US" smtClean="0">
                <a:solidFill>
                  <a:srgbClr val="FF0000"/>
                </a:solidFill>
              </a:rPr>
              <a:t>x</a:t>
            </a:r>
            <a:r>
              <a:rPr lang="en-US" baseline="40000" smtClean="0">
                <a:solidFill>
                  <a:srgbClr val="FF0000"/>
                </a:solidFill>
              </a:rPr>
              <a:t>2</a:t>
            </a:r>
          </a:p>
          <a:p>
            <a:pPr marL="342900" indent="-342900">
              <a:buSzPct val="100000"/>
              <a:buFont typeface="+mj-lt"/>
              <a:buChar char="•"/>
            </a:pPr>
            <a:r>
              <a:rPr lang="en-US" smtClean="0"/>
              <a:t>And big blue ones </a:t>
            </a:r>
            <a:r>
              <a:rPr lang="en-US" sz="4000" b="1" i="1" smtClean="0">
                <a:solidFill>
                  <a:srgbClr val="0000FF"/>
                </a:solidFill>
                <a:latin typeface="Times New Roman" panose="02020603050405020304" pitchFamily="18" charset="0"/>
              </a:rPr>
              <a:t>x = </a:t>
            </a:r>
            <a:r>
              <a:rPr lang="en-US" sz="4000" b="1" i="1" smtClean="0">
                <a:solidFill>
                  <a:srgbClr val="0000FF"/>
                </a:solidFill>
                <a:latin typeface="Times New Roman" panose="02020603050405020304" pitchFamily="18" charset="0"/>
                <a:cs typeface="Calibri" panose="020F0502020204030204" pitchFamily="34" charset="0"/>
              </a:rPr>
              <a:t>√</a:t>
            </a:r>
            <a:r>
              <a:rPr lang="en-US" sz="4000" b="1" i="1" smtClean="0">
                <a:solidFill>
                  <a:srgbClr val="0000FF"/>
                </a:solidFill>
                <a:latin typeface="Times New Roman" panose="02020603050405020304" pitchFamily="18" charset="0"/>
              </a:rPr>
              <a:t>x</a:t>
            </a:r>
            <a:r>
              <a:rPr lang="en-US" sz="4000" b="1" i="1" baseline="40000" smtClean="0">
                <a:solidFill>
                  <a:srgbClr val="0000FF"/>
                </a:solidFill>
                <a:latin typeface="Times New Roman" panose="02020603050405020304" pitchFamily="18" charset="0"/>
              </a:rPr>
              <a:t>2</a:t>
            </a:r>
            <a:endParaRPr lang="en-US" sz="4000" b="1" i="1" baseline="40000">
              <a:solidFill>
                <a:srgbClr val="0000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Example 4 </a:t>
            </a:r>
            <a:r>
              <a:rPr lang="el-GR" smtClean="0">
                <a:latin typeface="Calibri Light" panose="020F0302020204030204" pitchFamily="34" charset="0"/>
                <a:cs typeface="Calibri Light" panose="020F0302020204030204" pitchFamily="34" charset="0"/>
              </a:rPr>
              <a:t>η</a:t>
            </a:r>
            <a:r>
              <a:rPr lang="en-US" smtClean="0"/>
              <a:t> -  Using TeX in texts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742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27000" y="1143000"/>
            <a:ext cx="596900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342900" indent="-342900">
              <a:buSzPct val="100000"/>
              <a:buFont typeface="+mj-lt"/>
              <a:buChar char="•"/>
            </a:pPr>
            <a:r>
              <a:rPr lang="en-US" smtClean="0"/>
              <a:t>Colored formula with Tex: </a:t>
            </a:r>
            <a:r>
              <a:rPr lang="en-US" smtClean="0">
                <a:solidFill>
                  <a:srgbClr val="FF0000"/>
                </a:solidFill>
              </a:rPr>
              <a:t>a</a:t>
            </a:r>
            <a:r>
              <a:rPr lang="en-US" baseline="40000" smtClean="0">
                <a:solidFill>
                  <a:srgbClr val="FF0000"/>
                </a:solidFill>
              </a:rPr>
              <a:t>2</a:t>
            </a:r>
            <a:r>
              <a:rPr lang="en-US" smtClean="0">
                <a:solidFill>
                  <a:srgbClr val="FF0000"/>
                </a:solidFill>
              </a:rPr>
              <a:t>+b</a:t>
            </a:r>
            <a:r>
              <a:rPr lang="en-US" baseline="40000" smtClean="0">
                <a:solidFill>
                  <a:srgbClr val="FF0000"/>
                </a:solidFill>
              </a:rPr>
              <a:t>2</a:t>
            </a:r>
            <a:r>
              <a:rPr lang="en-US" smtClean="0">
                <a:solidFill>
                  <a:srgbClr val="FF0000"/>
                </a:solidFill>
              </a:rPr>
              <a:t> = c</a:t>
            </a:r>
            <a:r>
              <a:rPr lang="en-US" baseline="40000" smtClean="0">
                <a:solidFill>
                  <a:srgbClr val="FF0000"/>
                </a:solidFill>
              </a:rPr>
              <a:t>2</a:t>
            </a:r>
            <a:endParaRPr lang="en-US" baseline="40000">
              <a:solidFill>
                <a:srgbClr val="FF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096000" y="1143000"/>
            <a:ext cx="596900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342900" indent="-342900">
              <a:buSzPct val="100000"/>
              <a:buFont typeface="+mj-lt"/>
              <a:buChar char="•"/>
            </a:pPr>
            <a:r>
              <a:rPr lang="en-US" smtClean="0"/>
              <a:t>TeX color is overwritten by "normal" tag: </a:t>
            </a:r>
            <a:r>
              <a:rPr lang="en-US" smtClean="0">
                <a:solidFill>
                  <a:srgbClr val="0000FF"/>
                </a:solidFill>
              </a:rPr>
              <a:t>a</a:t>
            </a:r>
            <a:r>
              <a:rPr lang="en-US" baseline="40000" smtClean="0">
                <a:solidFill>
                  <a:srgbClr val="0000FF"/>
                </a:solidFill>
              </a:rPr>
              <a:t>2</a:t>
            </a:r>
            <a:r>
              <a:rPr lang="en-US" smtClean="0">
                <a:solidFill>
                  <a:srgbClr val="0000FF"/>
                </a:solidFill>
              </a:rPr>
              <a:t>+b</a:t>
            </a:r>
            <a:r>
              <a:rPr lang="en-US" baseline="40000" smtClean="0">
                <a:solidFill>
                  <a:srgbClr val="0000FF"/>
                </a:solidFill>
              </a:rPr>
              <a:t>2</a:t>
            </a:r>
            <a:r>
              <a:rPr lang="en-US" smtClean="0">
                <a:solidFill>
                  <a:srgbClr val="0000FF"/>
                </a:solidFill>
              </a:rPr>
              <a:t> = c</a:t>
            </a:r>
            <a:r>
              <a:rPr lang="en-US" baseline="40000" smtClean="0">
                <a:solidFill>
                  <a:srgbClr val="0000FF"/>
                </a:solidFill>
              </a:rPr>
              <a:t>2</a:t>
            </a:r>
            <a:endParaRPr lang="en-US" baseline="40000">
              <a:solidFill>
                <a:srgbClr val="0000FF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Example 4 </a:t>
            </a:r>
            <a:r>
              <a:rPr lang="el-GR" smtClean="0">
                <a:latin typeface="Calibri Light" panose="020F0302020204030204" pitchFamily="34" charset="0"/>
                <a:cs typeface="Calibri Light" panose="020F0302020204030204" pitchFamily="34" charset="0"/>
              </a:rPr>
              <a:t>γ</a:t>
            </a:r>
            <a:r>
              <a:rPr lang="en-US" smtClean="0"/>
              <a:t> -  Using TeX and css-tags in texts at the same time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590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27000" y="1143000"/>
            <a:ext cx="596900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342900" indent="-342900">
              <a:buSzPct val="100000"/>
              <a:buFont typeface="+mj-lt"/>
              <a:buChar char="•"/>
            </a:pPr>
            <a:r>
              <a:rPr lang="el-GR" smtClean="0">
                <a:latin typeface="Calibri" panose="020F0502020204030204" pitchFamily="34" charset="0"/>
                <a:cs typeface="Calibri" panose="020F0502020204030204" pitchFamily="34" charset="0"/>
              </a:rPr>
              <a:t>λ</a:t>
            </a:r>
            <a:r>
              <a:rPr lang="en-US" baseline="-40000" smtClean="0"/>
              <a:t>12</a:t>
            </a:r>
            <a:r>
              <a:rPr lang="en-US" baseline="40000" smtClean="0"/>
              <a:t>3/2</a:t>
            </a:r>
            <a:r>
              <a:rPr lang="en-US" smtClean="0"/>
              <a:t>/</a:t>
            </a:r>
            <a:r>
              <a:rPr lang="el-GR" smtClean="0">
                <a:latin typeface="Calibri" panose="020F0502020204030204" pitchFamily="34" charset="0"/>
                <a:cs typeface="Calibri" panose="020F0502020204030204" pitchFamily="34" charset="0"/>
              </a:rPr>
              <a:t>π</a:t>
            </a:r>
            <a:r>
              <a:rPr lang="en-US" smtClean="0"/>
              <a:t> - </a:t>
            </a:r>
            <a:r>
              <a:rPr lang="el-GR" smtClean="0">
                <a:latin typeface="Calibri" panose="020F0502020204030204" pitchFamily="34" charset="0"/>
                <a:cs typeface="Calibri" panose="020F0502020204030204" pitchFamily="34" charset="0"/>
              </a:rPr>
              <a:t>π</a:t>
            </a:r>
            <a:r>
              <a:rPr lang="en-US" smtClean="0"/>
              <a:t> </a:t>
            </a:r>
            <a:r>
              <a:rPr lang="el-GR" smtClean="0">
                <a:latin typeface="Calibri" panose="020F0502020204030204" pitchFamily="34" charset="0"/>
                <a:cs typeface="Calibri" panose="020F0502020204030204" pitchFamily="34" charset="0"/>
              </a:rPr>
              <a:t>δ</a:t>
            </a:r>
            <a:r>
              <a:rPr lang="en-US" baseline="40000" smtClean="0"/>
              <a:t>2/3</a:t>
            </a:r>
            <a:endParaRPr lang="en-US" baseline="40000"/>
          </a:p>
        </p:txBody>
      </p:sp>
      <p:sp>
        <p:nvSpPr>
          <p:cNvPr id="4" name="TextBox 3"/>
          <p:cNvSpPr txBox="1"/>
          <p:nvPr/>
        </p:nvSpPr>
        <p:spPr>
          <a:xfrm>
            <a:off x="6096000" y="1143000"/>
            <a:ext cx="5969000" cy="369332"/>
          </a:xfrm>
          <a:prstGeom prst="rect">
            <a:avLst/>
          </a:prstGeom>
          <a:solidFill>
            <a:srgbClr val="FFA500"/>
          </a:solidFill>
        </p:spPr>
        <p:txBody>
          <a:bodyPr vert="horz" rtlCol="0">
            <a:spAutoFit/>
          </a:bodyPr>
          <a:lstStyle/>
          <a:p>
            <a:pPr marL="342900" indent="-342900">
              <a:buSzPct val="100000"/>
              <a:buFont typeface="+mj-lt"/>
              <a:buChar char="•"/>
            </a:pPr>
            <a:r>
              <a:rPr lang="en-US" b="1" smtClean="0">
                <a:solidFill>
                  <a:srgbClr val="008000"/>
                </a:solidFill>
              </a:rPr>
              <a:t>H(x) </a:t>
            </a:r>
            <a:r>
              <a:rPr lang="el-GR" b="1" smtClean="0">
                <a:solidFill>
                  <a:srgbClr val="008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ψ</a:t>
            </a:r>
            <a:r>
              <a:rPr lang="en-US" b="1" smtClean="0">
                <a:solidFill>
                  <a:srgbClr val="008000"/>
                </a:solidFill>
              </a:rPr>
              <a:t>(x)=E </a:t>
            </a:r>
            <a:r>
              <a:rPr lang="el-GR" b="1" smtClean="0">
                <a:solidFill>
                  <a:srgbClr val="008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ψ</a:t>
            </a:r>
            <a:r>
              <a:rPr lang="en-US" b="1" smtClean="0">
                <a:solidFill>
                  <a:srgbClr val="008000"/>
                </a:solidFill>
              </a:rPr>
              <a:t>(x)</a:t>
            </a:r>
            <a:endParaRPr lang="en-US" b="1">
              <a:solidFill>
                <a:srgbClr val="008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7000" y="3924300"/>
            <a:ext cx="5969000" cy="646331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342900" indent="-342900">
              <a:buSzPct val="100000"/>
              <a:buFont typeface="+mj-lt"/>
              <a:buChar char="•"/>
            </a:pPr>
            <a:r>
              <a:rPr lang="en-US" smtClean="0"/>
              <a:t>TeX Interpreter is off:</a:t>
            </a:r>
          </a:p>
          <a:p>
            <a:pPr marL="342900" indent="-342900">
              <a:buSzPct val="100000"/>
              <a:buFont typeface="+mj-lt"/>
              <a:buChar char="•"/>
            </a:pPr>
            <a:r>
              <a:rPr lang="en-US" smtClean="0">
                <a:solidFill>
                  <a:srgbClr val="0000FF"/>
                </a:solidFill>
              </a:rPr>
              <a:t>{H}({x}) {\psi}({x})={E} {\psi}({x})</a:t>
            </a:r>
            <a:endParaRPr lang="en-US">
              <a:solidFill>
                <a:srgbClr val="0000FF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Example 4 </a:t>
            </a:r>
            <a:r>
              <a:rPr lang="el-GR" smtClean="0">
                <a:latin typeface="Calibri Light" panose="020F0302020204030204" pitchFamily="34" charset="0"/>
                <a:cs typeface="Calibri Light" panose="020F0302020204030204" pitchFamily="34" charset="0"/>
              </a:rPr>
              <a:t>φ</a:t>
            </a:r>
            <a:r>
              <a:rPr lang="en-US" smtClean="0"/>
              <a:t> - Using TeX in texts together with matlab build in texlabel-function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165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27000" y="1143000"/>
            <a:ext cx="596900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342900" indent="-342900">
              <a:buSzPct val="100000"/>
              <a:buFont typeface="+mj-lt"/>
              <a:buChar char="•"/>
            </a:pPr>
            <a:r>
              <a:rPr lang="en-US" smtClean="0">
                <a:solidFill>
                  <a:srgbClr val="0000FF"/>
                </a:solidFill>
              </a:rPr>
              <a:t>Check "Example 4f" for updated texts.</a:t>
            </a:r>
            <a:endParaRPr lang="en-US">
              <a:solidFill>
                <a:srgbClr val="0000FF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Example 5a - Updating an existing slide identified by its title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909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27000" y="1143000"/>
            <a:ext cx="596900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342900" indent="-342900">
              <a:buSzPct val="100000"/>
              <a:buFont typeface="+mj-lt"/>
              <a:buChar char="•"/>
            </a:pPr>
            <a:r>
              <a:rPr lang="en-US" smtClean="0">
                <a:solidFill>
                  <a:srgbClr val="0000FF"/>
                </a:solidFill>
              </a:rPr>
              <a:t>Check slide after "Example 4e" for inserted text.</a:t>
            </a:r>
            <a:endParaRPr lang="en-US">
              <a:solidFill>
                <a:srgbClr val="0000FF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Example 5b - Inserting content after an existing slide identified by its title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819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27000" y="1143000"/>
            <a:ext cx="596900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342900" indent="-342900">
              <a:buSzPct val="100000"/>
              <a:buFont typeface="+mj-lt"/>
              <a:buChar char="•"/>
            </a:pPr>
            <a:r>
              <a:rPr lang="en-US" smtClean="0">
                <a:solidFill>
                  <a:srgbClr val="0000FF"/>
                </a:solidFill>
              </a:rPr>
              <a:t>Check first slide for updated text.</a:t>
            </a:r>
            <a:endParaRPr lang="en-US">
              <a:solidFill>
                <a:srgbClr val="0000FF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Example 5c - Updating an existing slide identified by its slide number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745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27000" y="1143000"/>
            <a:ext cx="596900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342900" indent="-342900">
              <a:buSzPct val="100000"/>
              <a:buFont typeface="+mj-lt"/>
              <a:buChar char="•"/>
            </a:pPr>
            <a:r>
              <a:rPr lang="en-US" smtClean="0">
                <a:solidFill>
                  <a:srgbClr val="0000FF"/>
                </a:solidFill>
              </a:rPr>
              <a:t>Check slide after slide 8 for inserted slide 9.</a:t>
            </a:r>
            <a:endParaRPr lang="en-US">
              <a:solidFill>
                <a:srgbClr val="0000FF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Example 5d - Inserting content in a new slide after slide number 8 (will shift all following slides)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08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27000" y="1143000"/>
            <a:ext cx="5969000" cy="120032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342900" indent="-342900">
              <a:buSzPct val="100000"/>
              <a:buFont typeface="+mj-lt"/>
              <a:buChar char="•"/>
            </a:pPr>
            <a:r>
              <a:rPr lang="en-US" b="1" smtClean="0"/>
              <a:t>Add a section for the basic commands!</a:t>
            </a:r>
          </a:p>
          <a:p>
            <a:pPr marL="342900" indent="-342900">
              <a:buSzPct val="100000"/>
              <a:buFont typeface="+mj-lt"/>
              <a:buChar char="•"/>
            </a:pPr>
            <a:r>
              <a:rPr lang="en-US" b="1" smtClean="0"/>
              <a:t>Add a section for texts and tags.</a:t>
            </a:r>
          </a:p>
          <a:p>
            <a:pPr marL="342900" indent="-342900">
              <a:buSzPct val="100000"/>
              <a:buFont typeface="+mj-lt"/>
              <a:buChar char="•"/>
            </a:pPr>
            <a:r>
              <a:rPr lang="en-US" b="1" smtClean="0"/>
              <a:t>Add a section for updating and inserting slides.</a:t>
            </a:r>
          </a:p>
          <a:p>
            <a:pPr marL="342900" indent="-342900">
              <a:buSzPct val="100000"/>
              <a:buFont typeface="+mj-lt"/>
              <a:buChar char="•"/>
            </a:pPr>
            <a:r>
              <a:rPr lang="en-US" b="1" smtClean="0"/>
              <a:t>Add a section for Special commands.</a:t>
            </a:r>
            <a:endParaRPr lang="en-US" b="1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Example 6 - Adding Sections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062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27000" y="1143000"/>
            <a:ext cx="5969000" cy="40011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457200" indent="-457200">
              <a:buSzPct val="100000"/>
              <a:buFont typeface="+mj-lt"/>
              <a:buChar char="•"/>
            </a:pPr>
            <a:r>
              <a:rPr lang="en-US" b="1" smtClean="0"/>
              <a:t>We applied a template!</a:t>
            </a:r>
            <a:endParaRPr lang="en-US" b="1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Example 7 - Applying a template to the active presentation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674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4355829"/>
              </p:ext>
            </p:extLst>
          </p:nvPr>
        </p:nvGraphicFramePr>
        <p:xfrm>
          <a:off x="774700" y="2806700"/>
          <a:ext cx="5079999" cy="21807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93333">
                  <a:extLst>
                    <a:ext uri="{9D8B030D-6E8A-4147-A177-3AD203B41FA5}">
                      <a16:colId xmlns:a16="http://schemas.microsoft.com/office/drawing/2014/main" val="3342632042"/>
                    </a:ext>
                  </a:extLst>
                </a:gridCol>
                <a:gridCol w="1693333">
                  <a:extLst>
                    <a:ext uri="{9D8B030D-6E8A-4147-A177-3AD203B41FA5}">
                      <a16:colId xmlns:a16="http://schemas.microsoft.com/office/drawing/2014/main" val="3599421319"/>
                    </a:ext>
                  </a:extLst>
                </a:gridCol>
                <a:gridCol w="1693333">
                  <a:extLst>
                    <a:ext uri="{9D8B030D-6E8A-4147-A177-3AD203B41FA5}">
                      <a16:colId xmlns:a16="http://schemas.microsoft.com/office/drawing/2014/main" val="1099682886"/>
                    </a:ext>
                  </a:extLst>
                </a:gridCol>
              </a:tblGrid>
              <a:tr h="635000">
                <a:tc>
                  <a:txBody>
                    <a:bodyPr/>
                    <a:lstStyle/>
                    <a:p>
                      <a:r>
                        <a:rPr lang="en-US" b="1" smtClean="0"/>
                        <a:t>Caption1</a:t>
                      </a:r>
                      <a:endParaRPr lang="en-US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smtClean="0"/>
                        <a:t>Caption2</a:t>
                      </a:r>
                      <a:endParaRPr lang="en-US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smtClean="0"/>
                        <a:t>Caption3</a:t>
                      </a:r>
                      <a:endParaRPr lang="en-US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8647732"/>
                  </a:ext>
                </a:extLst>
              </a:tr>
              <a:tr h="635000">
                <a:tc>
                  <a:txBody>
                    <a:bodyPr/>
                    <a:lstStyle/>
                    <a:p>
                      <a:r>
                        <a:rPr lang="en-US" i="1" smtClean="0">
                          <a:solidFill>
                            <a:srgbClr val="FFFFFF"/>
                          </a:solidFill>
                        </a:rPr>
                        <a:t>Me is first</a:t>
                      </a:r>
                      <a:endParaRPr lang="en-US" i="1">
                        <a:solidFill>
                          <a:srgbClr val="FFFFFF"/>
                        </a:solidFill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Me is second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b="1" smtClean="0">
                          <a:solidFill>
                            <a:srgbClr val="FFA500"/>
                          </a:solidFill>
                        </a:rPr>
                        <a:t>Me is formula: H(x) </a:t>
                      </a:r>
                      <a:r>
                        <a:rPr lang="el-GR" b="1" smtClean="0">
                          <a:solidFill>
                            <a:srgbClr val="FFA5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ψ</a:t>
                      </a:r>
                      <a:r>
                        <a:rPr lang="pt-BR" b="1" smtClean="0">
                          <a:solidFill>
                            <a:srgbClr val="FFA500"/>
                          </a:solidFill>
                        </a:rPr>
                        <a:t>(x)=E </a:t>
                      </a:r>
                      <a:r>
                        <a:rPr lang="el-GR" b="1" smtClean="0">
                          <a:solidFill>
                            <a:srgbClr val="FFA5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ψ</a:t>
                      </a:r>
                      <a:r>
                        <a:rPr lang="pt-BR" b="1" smtClean="0">
                          <a:solidFill>
                            <a:srgbClr val="FFA500"/>
                          </a:solidFill>
                        </a:rPr>
                        <a:t>(x)</a:t>
                      </a:r>
                      <a:endParaRPr lang="en-US" b="1">
                        <a:solidFill>
                          <a:srgbClr val="FFA5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8636101"/>
                  </a:ext>
                </a:extLst>
              </a:tr>
              <a:tr h="635000">
                <a:tc>
                  <a:txBody>
                    <a:bodyPr/>
                    <a:lstStyle/>
                    <a:p>
                      <a:r>
                        <a:rPr lang="en-US" sz="2200" smtClean="0">
                          <a:solidFill>
                            <a:srgbClr val="5F9EA0"/>
                          </a:solidFill>
                          <a:latin typeface="Aharoni"/>
                        </a:rPr>
                        <a:t>Me is fourth</a:t>
                      </a:r>
                      <a:endParaRPr lang="en-US" sz="2200">
                        <a:solidFill>
                          <a:srgbClr val="5F9EA0"/>
                        </a:solidFill>
                        <a:latin typeface="Aharon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Me is fifth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Me is sixth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7668080"/>
                  </a:ext>
                </a:extLst>
              </a:tr>
            </a:tbl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620224"/>
              </p:ext>
            </p:extLst>
          </p:nvPr>
        </p:nvGraphicFramePr>
        <p:xfrm>
          <a:off x="6337300" y="2806700"/>
          <a:ext cx="5080000" cy="20664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40000">
                  <a:extLst>
                    <a:ext uri="{9D8B030D-6E8A-4147-A177-3AD203B41FA5}">
                      <a16:colId xmlns:a16="http://schemas.microsoft.com/office/drawing/2014/main" val="280797297"/>
                    </a:ext>
                  </a:extLst>
                </a:gridCol>
                <a:gridCol w="2540000">
                  <a:extLst>
                    <a:ext uri="{9D8B030D-6E8A-4147-A177-3AD203B41FA5}">
                      <a16:colId xmlns:a16="http://schemas.microsoft.com/office/drawing/2014/main" val="316798310"/>
                    </a:ext>
                  </a:extLst>
                </a:gridCol>
              </a:tblGrid>
              <a:tr h="476250">
                <a:tc>
                  <a:txBody>
                    <a:bodyPr/>
                    <a:lstStyle/>
                    <a:p>
                      <a:r>
                        <a:rPr lang="en-US" b="1" smtClean="0"/>
                        <a:t>Caption1</a:t>
                      </a:r>
                      <a:endParaRPr lang="en-US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smtClean="0"/>
                        <a:t>Caption2</a:t>
                      </a:r>
                      <a:endParaRPr lang="en-US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8130894"/>
                  </a:ext>
                </a:extLst>
              </a:tr>
              <a:tr h="476250">
                <a:tc>
                  <a:txBody>
                    <a:bodyPr/>
                    <a:lstStyle/>
                    <a:p>
                      <a:r>
                        <a:rPr lang="en-US" i="1" smtClean="0">
                          <a:solidFill>
                            <a:srgbClr val="FFFFFF"/>
                          </a:solidFill>
                        </a:rPr>
                        <a:t>Me is first</a:t>
                      </a:r>
                      <a:endParaRPr lang="en-US" i="1">
                        <a:solidFill>
                          <a:srgbClr val="FFFFFF"/>
                        </a:solidFill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smtClean="0">
                          <a:solidFill>
                            <a:srgbClr val="5F9EA0"/>
                          </a:solidFill>
                          <a:latin typeface="Aharoni"/>
                        </a:rPr>
                        <a:t>Me is fourth</a:t>
                      </a:r>
                      <a:endParaRPr lang="en-US" sz="2200">
                        <a:solidFill>
                          <a:srgbClr val="5F9EA0"/>
                        </a:solidFill>
                        <a:latin typeface="Aharoni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2930478"/>
                  </a:ext>
                </a:extLst>
              </a:tr>
              <a:tr h="476250">
                <a:tc>
                  <a:txBody>
                    <a:bodyPr/>
                    <a:lstStyle/>
                    <a:p>
                      <a:r>
                        <a:rPr lang="en-US" smtClean="0"/>
                        <a:t>Me is second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Me is fifth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0126639"/>
                  </a:ext>
                </a:extLst>
              </a:tr>
              <a:tr h="476250">
                <a:tc>
                  <a:txBody>
                    <a:bodyPr/>
                    <a:lstStyle/>
                    <a:p>
                      <a:r>
                        <a:rPr lang="pt-BR" b="1" smtClean="0">
                          <a:solidFill>
                            <a:srgbClr val="FFA500"/>
                          </a:solidFill>
                        </a:rPr>
                        <a:t>Me is formula: H(x) </a:t>
                      </a:r>
                      <a:r>
                        <a:rPr lang="el-GR" b="1" smtClean="0">
                          <a:solidFill>
                            <a:srgbClr val="FFA5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ψ</a:t>
                      </a:r>
                      <a:r>
                        <a:rPr lang="pt-BR" b="1" smtClean="0">
                          <a:solidFill>
                            <a:srgbClr val="FFA500"/>
                          </a:solidFill>
                        </a:rPr>
                        <a:t>(x)=E </a:t>
                      </a:r>
                      <a:r>
                        <a:rPr lang="el-GR" b="1" smtClean="0">
                          <a:solidFill>
                            <a:srgbClr val="FFA5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ψ</a:t>
                      </a:r>
                      <a:r>
                        <a:rPr lang="pt-BR" b="1" smtClean="0">
                          <a:solidFill>
                            <a:srgbClr val="FFA500"/>
                          </a:solidFill>
                        </a:rPr>
                        <a:t>(x)</a:t>
                      </a:r>
                      <a:endParaRPr lang="en-US" b="1">
                        <a:solidFill>
                          <a:srgbClr val="FFA5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Me is sixth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8972203"/>
                  </a:ext>
                </a:extLst>
              </a:tr>
            </a:tbl>
          </a:graphicData>
        </a:graphic>
      </p:graphicFrame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Example 8a - Adding tables using cell of strings (right table is using auto rotate)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596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0" y="2959100"/>
            <a:ext cx="11938000" cy="156210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Example 3b - Defining the height and width of a figure in percentage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588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3864523"/>
              </p:ext>
            </p:extLst>
          </p:nvPr>
        </p:nvGraphicFramePr>
        <p:xfrm>
          <a:off x="6096000" y="2997200"/>
          <a:ext cx="5969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84500">
                  <a:extLst>
                    <a:ext uri="{9D8B030D-6E8A-4147-A177-3AD203B41FA5}">
                      <a16:colId xmlns:a16="http://schemas.microsoft.com/office/drawing/2014/main" val="896843543"/>
                    </a:ext>
                  </a:extLst>
                </a:gridCol>
                <a:gridCol w="2984500">
                  <a:extLst>
                    <a:ext uri="{9D8B030D-6E8A-4147-A177-3AD203B41FA5}">
                      <a16:colId xmlns:a16="http://schemas.microsoft.com/office/drawing/2014/main" val="3561725606"/>
                    </a:ext>
                  </a:extLst>
                </a:gridCol>
              </a:tblGrid>
              <a:tr h="463550">
                <a:tc>
                  <a:txBody>
                    <a:bodyPr/>
                    <a:lstStyle/>
                    <a:p>
                      <a:r>
                        <a:rPr lang="en-US" smtClean="0"/>
                        <a:t>Col 1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Col 2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7272309"/>
                  </a:ext>
                </a:extLst>
              </a:tr>
              <a:tr h="463550">
                <a:tc>
                  <a:txBody>
                    <a:bodyPr/>
                    <a:lstStyle/>
                    <a:p>
                      <a:r>
                        <a:rPr lang="en-US" smtClean="0"/>
                        <a:t>1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Me is 1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5258316"/>
                  </a:ext>
                </a:extLst>
              </a:tr>
              <a:tr h="463550">
                <a:tc>
                  <a:txBody>
                    <a:bodyPr/>
                    <a:lstStyle/>
                    <a:p>
                      <a:r>
                        <a:rPr lang="en-US" smtClean="0"/>
                        <a:t>2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Me is 2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9624992"/>
                  </a:ext>
                </a:extLst>
              </a:tr>
              <a:tr h="463550">
                <a:tc>
                  <a:txBody>
                    <a:bodyPr/>
                    <a:lstStyle/>
                    <a:p>
                      <a:r>
                        <a:rPr lang="en-US" smtClean="0"/>
                        <a:t>3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Me is 3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3228592"/>
                  </a:ext>
                </a:extLst>
              </a:tr>
            </a:tbl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4673022"/>
              </p:ext>
            </p:extLst>
          </p:nvPr>
        </p:nvGraphicFramePr>
        <p:xfrm>
          <a:off x="127000" y="2997200"/>
          <a:ext cx="5969001" cy="18542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9667">
                  <a:extLst>
                    <a:ext uri="{9D8B030D-6E8A-4147-A177-3AD203B41FA5}">
                      <a16:colId xmlns:a16="http://schemas.microsoft.com/office/drawing/2014/main" val="797244951"/>
                    </a:ext>
                  </a:extLst>
                </a:gridCol>
                <a:gridCol w="1989667">
                  <a:extLst>
                    <a:ext uri="{9D8B030D-6E8A-4147-A177-3AD203B41FA5}">
                      <a16:colId xmlns:a16="http://schemas.microsoft.com/office/drawing/2014/main" val="1933454664"/>
                    </a:ext>
                  </a:extLst>
                </a:gridCol>
                <a:gridCol w="1989667">
                  <a:extLst>
                    <a:ext uri="{9D8B030D-6E8A-4147-A177-3AD203B41FA5}">
                      <a16:colId xmlns:a16="http://schemas.microsoft.com/office/drawing/2014/main" val="925521924"/>
                    </a:ext>
                  </a:extLst>
                </a:gridCol>
              </a:tblGrid>
              <a:tr h="618067">
                <a:tc>
                  <a:txBody>
                    <a:bodyPr/>
                    <a:lstStyle/>
                    <a:p>
                      <a:r>
                        <a:rPr lang="en-US" smtClean="0"/>
                        <a:t>Col 1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Col 2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Col 3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5113433"/>
                  </a:ext>
                </a:extLst>
              </a:tr>
              <a:tr h="618067">
                <a:tc>
                  <a:txBody>
                    <a:bodyPr/>
                    <a:lstStyle/>
                    <a:p>
                      <a:r>
                        <a:rPr lang="en-US" smtClean="0"/>
                        <a:t>1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2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3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253456"/>
                  </a:ext>
                </a:extLst>
              </a:tr>
              <a:tr h="618067">
                <a:tc>
                  <a:txBody>
                    <a:bodyPr/>
                    <a:lstStyle/>
                    <a:p>
                      <a:r>
                        <a:rPr lang="en-US" smtClean="0"/>
                        <a:t>Me is 1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Me is 2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Me is 3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6038430"/>
                  </a:ext>
                </a:extLst>
              </a:tr>
            </a:tbl>
          </a:graphicData>
        </a:graphic>
      </p:graphicFrame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Example 5b - Adding tables using vectors and cells mixed (right table is using auto rotate)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548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7799641"/>
              </p:ext>
            </p:extLst>
          </p:nvPr>
        </p:nvGraphicFramePr>
        <p:xfrm>
          <a:off x="7810500" y="2971800"/>
          <a:ext cx="2540000" cy="1905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0000">
                  <a:extLst>
                    <a:ext uri="{9D8B030D-6E8A-4147-A177-3AD203B41FA5}">
                      <a16:colId xmlns:a16="http://schemas.microsoft.com/office/drawing/2014/main" val="993158812"/>
                    </a:ext>
                  </a:extLst>
                </a:gridCol>
                <a:gridCol w="1270000">
                  <a:extLst>
                    <a:ext uri="{9D8B030D-6E8A-4147-A177-3AD203B41FA5}">
                      <a16:colId xmlns:a16="http://schemas.microsoft.com/office/drawing/2014/main" val="449596611"/>
                    </a:ext>
                  </a:extLst>
                </a:gridCol>
              </a:tblGrid>
              <a:tr h="635000">
                <a:tc>
                  <a:txBody>
                    <a:bodyPr/>
                    <a:lstStyle/>
                    <a:p>
                      <a:r>
                        <a:rPr lang="en-US" smtClean="0"/>
                        <a:t>Col 1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Col 2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0745519"/>
                  </a:ext>
                </a:extLst>
              </a:tr>
              <a:tr h="635000">
                <a:tc>
                  <a:txBody>
                    <a:bodyPr/>
                    <a:lstStyle/>
                    <a:p>
                      <a:r>
                        <a:rPr lang="en-US" smtClean="0"/>
                        <a:t>1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1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4223228"/>
                  </a:ext>
                </a:extLst>
              </a:tr>
              <a:tr h="635000">
                <a:tc>
                  <a:txBody>
                    <a:bodyPr/>
                    <a:lstStyle/>
                    <a:p>
                      <a:r>
                        <a:rPr lang="en-US" smtClean="0"/>
                        <a:t>1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1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7515335"/>
                  </a:ext>
                </a:extLst>
              </a:tr>
            </a:tbl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8118975"/>
              </p:ext>
            </p:extLst>
          </p:nvPr>
        </p:nvGraphicFramePr>
        <p:xfrm>
          <a:off x="1841500" y="2971800"/>
          <a:ext cx="2540000" cy="1905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0000">
                  <a:extLst>
                    <a:ext uri="{9D8B030D-6E8A-4147-A177-3AD203B41FA5}">
                      <a16:colId xmlns:a16="http://schemas.microsoft.com/office/drawing/2014/main" val="3015966851"/>
                    </a:ext>
                  </a:extLst>
                </a:gridCol>
                <a:gridCol w="1270000">
                  <a:extLst>
                    <a:ext uri="{9D8B030D-6E8A-4147-A177-3AD203B41FA5}">
                      <a16:colId xmlns:a16="http://schemas.microsoft.com/office/drawing/2014/main" val="1011851167"/>
                    </a:ext>
                  </a:extLst>
                </a:gridCol>
              </a:tblGrid>
              <a:tr h="476250">
                <a:tc>
                  <a:txBody>
                    <a:bodyPr/>
                    <a:lstStyle/>
                    <a:p>
                      <a:r>
                        <a:rPr lang="en-US" smtClean="0"/>
                        <a:t>Col 1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Col 2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8241563"/>
                  </a:ext>
                </a:extLst>
              </a:tr>
              <a:tr h="476250">
                <a:tc>
                  <a:txBody>
                    <a:bodyPr/>
                    <a:lstStyle/>
                    <a:p>
                      <a:r>
                        <a:rPr lang="en-US" smtClean="0"/>
                        <a:t>1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1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0848798"/>
                  </a:ext>
                </a:extLst>
              </a:tr>
              <a:tr h="476250">
                <a:tc>
                  <a:txBody>
                    <a:bodyPr/>
                    <a:lstStyle/>
                    <a:p>
                      <a:r>
                        <a:rPr lang="en-US" smtClean="0"/>
                        <a:t>1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1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3785070"/>
                  </a:ext>
                </a:extLst>
              </a:tr>
              <a:tr h="476250">
                <a:tc>
                  <a:txBody>
                    <a:bodyPr/>
                    <a:lstStyle/>
                    <a:p>
                      <a:r>
                        <a:rPr lang="en-US" smtClean="0"/>
                        <a:t>1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1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1091629"/>
                  </a:ext>
                </a:extLst>
              </a:tr>
            </a:tbl>
          </a:graphicData>
        </a:graphic>
      </p:graphicFrame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Example 5c - Adding tables using a matrix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407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1700" y="1397000"/>
            <a:ext cx="5321300" cy="468630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Example 9 - Deactivating toPPT temporally and reactivating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283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27000" y="1143000"/>
            <a:ext cx="5969000" cy="707886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457200" indent="-457200">
              <a:buSzPct val="100000"/>
              <a:buFont typeface="+mj-lt"/>
              <a:buChar char="•"/>
            </a:pPr>
            <a:r>
              <a:rPr lang="en-US" smtClean="0"/>
              <a:t>Some text 1</a:t>
            </a:r>
          </a:p>
          <a:p>
            <a:pPr marL="457200" indent="-457200">
              <a:buSzPct val="100000"/>
              <a:buFont typeface="+mj-lt"/>
              <a:buChar char="•"/>
            </a:pPr>
            <a:r>
              <a:rPr lang="en-US" smtClean="0"/>
              <a:t>Some text2</a:t>
            </a:r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Example 10 - Adding comments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438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00" y="2425700"/>
            <a:ext cx="2984500" cy="2628900"/>
          </a:xfrm>
          <a:prstGeom prst="rect">
            <a:avLst/>
          </a:prstGeom>
        </p:spPr>
      </p:pic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683564"/>
              </p:ext>
            </p:extLst>
          </p:nvPr>
        </p:nvGraphicFramePr>
        <p:xfrm>
          <a:off x="774700" y="2806700"/>
          <a:ext cx="5079999" cy="21807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93333">
                  <a:extLst>
                    <a:ext uri="{9D8B030D-6E8A-4147-A177-3AD203B41FA5}">
                      <a16:colId xmlns:a16="http://schemas.microsoft.com/office/drawing/2014/main" val="3156591432"/>
                    </a:ext>
                  </a:extLst>
                </a:gridCol>
                <a:gridCol w="1693333">
                  <a:extLst>
                    <a:ext uri="{9D8B030D-6E8A-4147-A177-3AD203B41FA5}">
                      <a16:colId xmlns:a16="http://schemas.microsoft.com/office/drawing/2014/main" val="3932551674"/>
                    </a:ext>
                  </a:extLst>
                </a:gridCol>
                <a:gridCol w="1693333">
                  <a:extLst>
                    <a:ext uri="{9D8B030D-6E8A-4147-A177-3AD203B41FA5}">
                      <a16:colId xmlns:a16="http://schemas.microsoft.com/office/drawing/2014/main" val="1213430906"/>
                    </a:ext>
                  </a:extLst>
                </a:gridCol>
              </a:tblGrid>
              <a:tr h="635000">
                <a:tc>
                  <a:txBody>
                    <a:bodyPr/>
                    <a:lstStyle/>
                    <a:p>
                      <a:r>
                        <a:rPr lang="en-US" b="1" smtClean="0"/>
                        <a:t>Caption1</a:t>
                      </a:r>
                      <a:endParaRPr lang="en-US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smtClean="0"/>
                        <a:t>Caption2</a:t>
                      </a:r>
                      <a:endParaRPr lang="en-US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smtClean="0"/>
                        <a:t>Caption3</a:t>
                      </a:r>
                      <a:endParaRPr lang="en-US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4945448"/>
                  </a:ext>
                </a:extLst>
              </a:tr>
              <a:tr h="635000">
                <a:tc>
                  <a:txBody>
                    <a:bodyPr/>
                    <a:lstStyle/>
                    <a:p>
                      <a:r>
                        <a:rPr lang="en-US" i="1" smtClean="0">
                          <a:solidFill>
                            <a:srgbClr val="FFFFFF"/>
                          </a:solidFill>
                        </a:rPr>
                        <a:t>Me is first</a:t>
                      </a:r>
                      <a:endParaRPr lang="en-US" i="1">
                        <a:solidFill>
                          <a:srgbClr val="FFFFFF"/>
                        </a:solidFill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Me is second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b="1" smtClean="0">
                          <a:solidFill>
                            <a:srgbClr val="FFA500"/>
                          </a:solidFill>
                        </a:rPr>
                        <a:t>Me is formula: H(x) </a:t>
                      </a:r>
                      <a:r>
                        <a:rPr lang="el-GR" b="1" smtClean="0">
                          <a:solidFill>
                            <a:srgbClr val="FFA5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ψ</a:t>
                      </a:r>
                      <a:r>
                        <a:rPr lang="pt-BR" b="1" smtClean="0">
                          <a:solidFill>
                            <a:srgbClr val="FFA500"/>
                          </a:solidFill>
                        </a:rPr>
                        <a:t>(x)=E </a:t>
                      </a:r>
                      <a:r>
                        <a:rPr lang="el-GR" b="1" smtClean="0">
                          <a:solidFill>
                            <a:srgbClr val="FFA5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ψ</a:t>
                      </a:r>
                      <a:r>
                        <a:rPr lang="pt-BR" b="1" smtClean="0">
                          <a:solidFill>
                            <a:srgbClr val="FFA500"/>
                          </a:solidFill>
                        </a:rPr>
                        <a:t>(x)</a:t>
                      </a:r>
                      <a:endParaRPr lang="en-US" b="1">
                        <a:solidFill>
                          <a:srgbClr val="FFA5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9275934"/>
                  </a:ext>
                </a:extLst>
              </a:tr>
              <a:tr h="635000">
                <a:tc>
                  <a:txBody>
                    <a:bodyPr/>
                    <a:lstStyle/>
                    <a:p>
                      <a:r>
                        <a:rPr lang="en-US" sz="2200" smtClean="0">
                          <a:solidFill>
                            <a:srgbClr val="5F9EA0"/>
                          </a:solidFill>
                          <a:latin typeface="Aharoni"/>
                        </a:rPr>
                        <a:t>Me is fourth</a:t>
                      </a:r>
                      <a:endParaRPr lang="en-US" sz="2200">
                        <a:solidFill>
                          <a:srgbClr val="5F9EA0"/>
                        </a:solidFill>
                        <a:latin typeface="Aharon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Me is fifth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Me is sixth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8624654"/>
                  </a:ext>
                </a:extLst>
              </a:tr>
            </a:tbl>
          </a:graphicData>
        </a:graphic>
      </p:graphicFrame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Example 11 - Using commandChains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433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27000" y="1371600"/>
            <a:ext cx="9753600" cy="132343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US" smtClean="0"/>
              <a:t>Changing the page orientation is done e.g by </a:t>
            </a:r>
            <a:r>
              <a:rPr lang="en-US" b="1" smtClean="0"/>
              <a:t>toPPT('setPageOrientation','landscape');</a:t>
            </a:r>
          </a:p>
          <a:p>
            <a:endParaRPr lang="en-US" smtClean="0"/>
          </a:p>
          <a:p>
            <a:r>
              <a:rPr lang="en-US" smtClean="0"/>
              <a:t>Changing the page orientation is done e.g by </a:t>
            </a:r>
            <a:r>
              <a:rPr lang="en-US" b="1" smtClean="0"/>
              <a:t>toPPT('setPageFormat','16:9');</a:t>
            </a:r>
            <a:endParaRPr lang="en-US" b="1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Example 12 - Change format and orientation of presentation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65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1700" y="1397000"/>
            <a:ext cx="5321300" cy="468630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Example 13 - Change the resolution of the figure for exporting (high resolution)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559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1700" y="1397000"/>
            <a:ext cx="5321300" cy="468630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Example 13 - Change the resolution of the figure for exporting (low resolution)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596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roup 173"/>
          <p:cNvGrpSpPr/>
          <p:nvPr/>
        </p:nvGrpSpPr>
        <p:grpSpPr>
          <a:xfrm>
            <a:off x="3007877" y="1785840"/>
            <a:ext cx="6132703" cy="4789457"/>
            <a:chOff x="264677" y="-42960"/>
            <a:chExt cx="6132703" cy="4789457"/>
          </a:xfrm>
        </p:grpSpPr>
        <p:sp>
          <p:nvSpPr>
            <p:cNvPr id="57" name="Freeform 56"/>
            <p:cNvSpPr>
              <a:spLocks/>
            </p:cNvSpPr>
            <p:nvPr/>
          </p:nvSpPr>
          <p:spPr bwMode="auto">
            <a:xfrm>
              <a:off x="914879" y="363278"/>
              <a:ext cx="4397883" cy="3736357"/>
            </a:xfrm>
            <a:custGeom>
              <a:avLst/>
              <a:gdLst>
                <a:gd name="T0" fmla="*/ 0 w 3727"/>
                <a:gd name="T1" fmla="*/ 1660 h 3321"/>
                <a:gd name="T2" fmla="*/ 60 w 3727"/>
                <a:gd name="T3" fmla="*/ 1494 h 3321"/>
                <a:gd name="T4" fmla="*/ 120 w 3727"/>
                <a:gd name="T5" fmla="*/ 1330 h 3321"/>
                <a:gd name="T6" fmla="*/ 180 w 3727"/>
                <a:gd name="T7" fmla="*/ 1169 h 3321"/>
                <a:gd name="T8" fmla="*/ 241 w 3727"/>
                <a:gd name="T9" fmla="*/ 1013 h 3321"/>
                <a:gd name="T10" fmla="*/ 301 w 3727"/>
                <a:gd name="T11" fmla="*/ 864 h 3321"/>
                <a:gd name="T12" fmla="*/ 361 w 3727"/>
                <a:gd name="T13" fmla="*/ 722 h 3321"/>
                <a:gd name="T14" fmla="*/ 421 w 3727"/>
                <a:gd name="T15" fmla="*/ 590 h 3321"/>
                <a:gd name="T16" fmla="*/ 481 w 3727"/>
                <a:gd name="T17" fmla="*/ 468 h 3321"/>
                <a:gd name="T18" fmla="*/ 541 w 3727"/>
                <a:gd name="T19" fmla="*/ 359 h 3321"/>
                <a:gd name="T20" fmla="*/ 601 w 3727"/>
                <a:gd name="T21" fmla="*/ 263 h 3321"/>
                <a:gd name="T22" fmla="*/ 661 w 3727"/>
                <a:gd name="T23" fmla="*/ 180 h 3321"/>
                <a:gd name="T24" fmla="*/ 721 w 3727"/>
                <a:gd name="T25" fmla="*/ 112 h 3321"/>
                <a:gd name="T26" fmla="*/ 782 w 3727"/>
                <a:gd name="T27" fmla="*/ 59 h 3321"/>
                <a:gd name="T28" fmla="*/ 842 w 3727"/>
                <a:gd name="T29" fmla="*/ 23 h 3321"/>
                <a:gd name="T30" fmla="*/ 902 w 3727"/>
                <a:gd name="T31" fmla="*/ 3 h 3321"/>
                <a:gd name="T32" fmla="*/ 962 w 3727"/>
                <a:gd name="T33" fmla="*/ 0 h 3321"/>
                <a:gd name="T34" fmla="*/ 1022 w 3727"/>
                <a:gd name="T35" fmla="*/ 13 h 3321"/>
                <a:gd name="T36" fmla="*/ 1082 w 3727"/>
                <a:gd name="T37" fmla="*/ 43 h 3321"/>
                <a:gd name="T38" fmla="*/ 1142 w 3727"/>
                <a:gd name="T39" fmla="*/ 88 h 3321"/>
                <a:gd name="T40" fmla="*/ 1202 w 3727"/>
                <a:gd name="T41" fmla="*/ 150 h 3321"/>
                <a:gd name="T42" fmla="*/ 1262 w 3727"/>
                <a:gd name="T43" fmla="*/ 226 h 3321"/>
                <a:gd name="T44" fmla="*/ 1323 w 3727"/>
                <a:gd name="T45" fmla="*/ 317 h 3321"/>
                <a:gd name="T46" fmla="*/ 1383 w 3727"/>
                <a:gd name="T47" fmla="*/ 422 h 3321"/>
                <a:gd name="T48" fmla="*/ 1443 w 3727"/>
                <a:gd name="T49" fmla="*/ 538 h 3321"/>
                <a:gd name="T50" fmla="*/ 1503 w 3727"/>
                <a:gd name="T51" fmla="*/ 666 h 3321"/>
                <a:gd name="T52" fmla="*/ 1563 w 3727"/>
                <a:gd name="T53" fmla="*/ 804 h 3321"/>
                <a:gd name="T54" fmla="*/ 1623 w 3727"/>
                <a:gd name="T55" fmla="*/ 950 h 3321"/>
                <a:gd name="T56" fmla="*/ 1683 w 3727"/>
                <a:gd name="T57" fmla="*/ 1104 h 3321"/>
                <a:gd name="T58" fmla="*/ 1743 w 3727"/>
                <a:gd name="T59" fmla="*/ 1263 h 3321"/>
                <a:gd name="T60" fmla="*/ 1803 w 3727"/>
                <a:gd name="T61" fmla="*/ 1426 h 3321"/>
                <a:gd name="T62" fmla="*/ 1864 w 3727"/>
                <a:gd name="T63" fmla="*/ 1591 h 3321"/>
                <a:gd name="T64" fmla="*/ 1924 w 3727"/>
                <a:gd name="T65" fmla="*/ 1757 h 3321"/>
                <a:gd name="T66" fmla="*/ 1984 w 3727"/>
                <a:gd name="T67" fmla="*/ 1922 h 3321"/>
                <a:gd name="T68" fmla="*/ 2044 w 3727"/>
                <a:gd name="T69" fmla="*/ 2084 h 3321"/>
                <a:gd name="T70" fmla="*/ 2104 w 3727"/>
                <a:gd name="T71" fmla="*/ 2242 h 3321"/>
                <a:gd name="T72" fmla="*/ 2164 w 3727"/>
                <a:gd name="T73" fmla="*/ 2395 h 3321"/>
                <a:gd name="T74" fmla="*/ 2224 w 3727"/>
                <a:gd name="T75" fmla="*/ 2540 h 3321"/>
                <a:gd name="T76" fmla="*/ 2284 w 3727"/>
                <a:gd name="T77" fmla="*/ 2676 h 3321"/>
                <a:gd name="T78" fmla="*/ 2344 w 3727"/>
                <a:gd name="T79" fmla="*/ 2802 h 3321"/>
                <a:gd name="T80" fmla="*/ 2405 w 3727"/>
                <a:gd name="T81" fmla="*/ 2917 h 3321"/>
                <a:gd name="T82" fmla="*/ 2465 w 3727"/>
                <a:gd name="T83" fmla="*/ 3019 h 3321"/>
                <a:gd name="T84" fmla="*/ 2525 w 3727"/>
                <a:gd name="T85" fmla="*/ 3108 h 3321"/>
                <a:gd name="T86" fmla="*/ 2585 w 3727"/>
                <a:gd name="T87" fmla="*/ 3182 h 3321"/>
                <a:gd name="T88" fmla="*/ 2645 w 3727"/>
                <a:gd name="T89" fmla="*/ 3240 h 3321"/>
                <a:gd name="T90" fmla="*/ 2705 w 3727"/>
                <a:gd name="T91" fmla="*/ 3284 h 3321"/>
                <a:gd name="T92" fmla="*/ 2765 w 3727"/>
                <a:gd name="T93" fmla="*/ 3311 h 3321"/>
                <a:gd name="T94" fmla="*/ 2825 w 3727"/>
                <a:gd name="T95" fmla="*/ 3321 h 3321"/>
                <a:gd name="T96" fmla="*/ 2885 w 3727"/>
                <a:gd name="T97" fmla="*/ 3315 h 3321"/>
                <a:gd name="T98" fmla="*/ 2946 w 3727"/>
                <a:gd name="T99" fmla="*/ 3292 h 3321"/>
                <a:gd name="T100" fmla="*/ 3006 w 3727"/>
                <a:gd name="T101" fmla="*/ 3253 h 3321"/>
                <a:gd name="T102" fmla="*/ 3066 w 3727"/>
                <a:gd name="T103" fmla="*/ 3198 h 3321"/>
                <a:gd name="T104" fmla="*/ 3126 w 3727"/>
                <a:gd name="T105" fmla="*/ 3127 h 3321"/>
                <a:gd name="T106" fmla="*/ 3186 w 3727"/>
                <a:gd name="T107" fmla="*/ 3042 h 3321"/>
                <a:gd name="T108" fmla="*/ 3246 w 3727"/>
                <a:gd name="T109" fmla="*/ 2944 h 3321"/>
                <a:gd name="T110" fmla="*/ 3306 w 3727"/>
                <a:gd name="T111" fmla="*/ 2832 h 3321"/>
                <a:gd name="T112" fmla="*/ 3366 w 3727"/>
                <a:gd name="T113" fmla="*/ 2709 h 3321"/>
                <a:gd name="T114" fmla="*/ 3426 w 3727"/>
                <a:gd name="T115" fmla="*/ 2575 h 3321"/>
                <a:gd name="T116" fmla="*/ 3486 w 3727"/>
                <a:gd name="T117" fmla="*/ 2432 h 3321"/>
                <a:gd name="T118" fmla="*/ 3547 w 3727"/>
                <a:gd name="T119" fmla="*/ 2281 h 3321"/>
                <a:gd name="T120" fmla="*/ 3607 w 3727"/>
                <a:gd name="T121" fmla="*/ 2124 h 3321"/>
                <a:gd name="T122" fmla="*/ 3667 w 3727"/>
                <a:gd name="T123" fmla="*/ 1962 h 3321"/>
                <a:gd name="T124" fmla="*/ 3727 w 3727"/>
                <a:gd name="T125" fmla="*/ 1798 h 3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727" h="3321">
                  <a:moveTo>
                    <a:pt x="0" y="1660"/>
                  </a:moveTo>
                  <a:lnTo>
                    <a:pt x="60" y="1494"/>
                  </a:lnTo>
                  <a:lnTo>
                    <a:pt x="120" y="1330"/>
                  </a:lnTo>
                  <a:lnTo>
                    <a:pt x="180" y="1169"/>
                  </a:lnTo>
                  <a:lnTo>
                    <a:pt x="241" y="1013"/>
                  </a:lnTo>
                  <a:lnTo>
                    <a:pt x="301" y="864"/>
                  </a:lnTo>
                  <a:lnTo>
                    <a:pt x="361" y="722"/>
                  </a:lnTo>
                  <a:lnTo>
                    <a:pt x="421" y="590"/>
                  </a:lnTo>
                  <a:lnTo>
                    <a:pt x="481" y="468"/>
                  </a:lnTo>
                  <a:lnTo>
                    <a:pt x="541" y="359"/>
                  </a:lnTo>
                  <a:lnTo>
                    <a:pt x="601" y="263"/>
                  </a:lnTo>
                  <a:lnTo>
                    <a:pt x="661" y="180"/>
                  </a:lnTo>
                  <a:lnTo>
                    <a:pt x="721" y="112"/>
                  </a:lnTo>
                  <a:lnTo>
                    <a:pt x="782" y="59"/>
                  </a:lnTo>
                  <a:lnTo>
                    <a:pt x="842" y="23"/>
                  </a:lnTo>
                  <a:lnTo>
                    <a:pt x="902" y="3"/>
                  </a:lnTo>
                  <a:lnTo>
                    <a:pt x="962" y="0"/>
                  </a:lnTo>
                  <a:lnTo>
                    <a:pt x="1022" y="13"/>
                  </a:lnTo>
                  <a:lnTo>
                    <a:pt x="1082" y="43"/>
                  </a:lnTo>
                  <a:lnTo>
                    <a:pt x="1142" y="88"/>
                  </a:lnTo>
                  <a:lnTo>
                    <a:pt x="1202" y="150"/>
                  </a:lnTo>
                  <a:lnTo>
                    <a:pt x="1262" y="226"/>
                  </a:lnTo>
                  <a:lnTo>
                    <a:pt x="1323" y="317"/>
                  </a:lnTo>
                  <a:lnTo>
                    <a:pt x="1383" y="422"/>
                  </a:lnTo>
                  <a:lnTo>
                    <a:pt x="1443" y="538"/>
                  </a:lnTo>
                  <a:lnTo>
                    <a:pt x="1503" y="666"/>
                  </a:lnTo>
                  <a:lnTo>
                    <a:pt x="1563" y="804"/>
                  </a:lnTo>
                  <a:lnTo>
                    <a:pt x="1623" y="950"/>
                  </a:lnTo>
                  <a:lnTo>
                    <a:pt x="1683" y="1104"/>
                  </a:lnTo>
                  <a:lnTo>
                    <a:pt x="1743" y="1263"/>
                  </a:lnTo>
                  <a:lnTo>
                    <a:pt x="1803" y="1426"/>
                  </a:lnTo>
                  <a:lnTo>
                    <a:pt x="1864" y="1591"/>
                  </a:lnTo>
                  <a:lnTo>
                    <a:pt x="1924" y="1757"/>
                  </a:lnTo>
                  <a:lnTo>
                    <a:pt x="1984" y="1922"/>
                  </a:lnTo>
                  <a:lnTo>
                    <a:pt x="2044" y="2084"/>
                  </a:lnTo>
                  <a:lnTo>
                    <a:pt x="2104" y="2242"/>
                  </a:lnTo>
                  <a:lnTo>
                    <a:pt x="2164" y="2395"/>
                  </a:lnTo>
                  <a:lnTo>
                    <a:pt x="2224" y="2540"/>
                  </a:lnTo>
                  <a:lnTo>
                    <a:pt x="2284" y="2676"/>
                  </a:lnTo>
                  <a:lnTo>
                    <a:pt x="2344" y="2802"/>
                  </a:lnTo>
                  <a:lnTo>
                    <a:pt x="2405" y="2917"/>
                  </a:lnTo>
                  <a:lnTo>
                    <a:pt x="2465" y="3019"/>
                  </a:lnTo>
                  <a:lnTo>
                    <a:pt x="2525" y="3108"/>
                  </a:lnTo>
                  <a:lnTo>
                    <a:pt x="2585" y="3182"/>
                  </a:lnTo>
                  <a:lnTo>
                    <a:pt x="2645" y="3240"/>
                  </a:lnTo>
                  <a:lnTo>
                    <a:pt x="2705" y="3284"/>
                  </a:lnTo>
                  <a:lnTo>
                    <a:pt x="2765" y="3311"/>
                  </a:lnTo>
                  <a:lnTo>
                    <a:pt x="2825" y="3321"/>
                  </a:lnTo>
                  <a:lnTo>
                    <a:pt x="2885" y="3315"/>
                  </a:lnTo>
                  <a:lnTo>
                    <a:pt x="2946" y="3292"/>
                  </a:lnTo>
                  <a:lnTo>
                    <a:pt x="3006" y="3253"/>
                  </a:lnTo>
                  <a:lnTo>
                    <a:pt x="3066" y="3198"/>
                  </a:lnTo>
                  <a:lnTo>
                    <a:pt x="3126" y="3127"/>
                  </a:lnTo>
                  <a:lnTo>
                    <a:pt x="3186" y="3042"/>
                  </a:lnTo>
                  <a:lnTo>
                    <a:pt x="3246" y="2944"/>
                  </a:lnTo>
                  <a:lnTo>
                    <a:pt x="3306" y="2832"/>
                  </a:lnTo>
                  <a:lnTo>
                    <a:pt x="3366" y="2709"/>
                  </a:lnTo>
                  <a:lnTo>
                    <a:pt x="3426" y="2575"/>
                  </a:lnTo>
                  <a:lnTo>
                    <a:pt x="3486" y="2432"/>
                  </a:lnTo>
                  <a:lnTo>
                    <a:pt x="3547" y="2281"/>
                  </a:lnTo>
                  <a:lnTo>
                    <a:pt x="3607" y="2124"/>
                  </a:lnTo>
                  <a:lnTo>
                    <a:pt x="3667" y="1962"/>
                  </a:lnTo>
                  <a:lnTo>
                    <a:pt x="3727" y="1798"/>
                  </a:lnTo>
                </a:path>
              </a:pathLst>
            </a:custGeom>
            <a:noFill/>
            <a:ln w="30163" cap="flat">
              <a:solidFill>
                <a:srgbClr val="0072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62"/>
            <p:cNvSpPr>
              <a:spLocks/>
            </p:cNvSpPr>
            <p:nvPr/>
          </p:nvSpPr>
          <p:spPr bwMode="auto">
            <a:xfrm>
              <a:off x="914879" y="363278"/>
              <a:ext cx="4397883" cy="3736357"/>
            </a:xfrm>
            <a:custGeom>
              <a:avLst/>
              <a:gdLst>
                <a:gd name="T0" fmla="*/ 0 w 3727"/>
                <a:gd name="T1" fmla="*/ 1660 h 3321"/>
                <a:gd name="T2" fmla="*/ 60 w 3727"/>
                <a:gd name="T3" fmla="*/ 1330 h 3321"/>
                <a:gd name="T4" fmla="*/ 120 w 3727"/>
                <a:gd name="T5" fmla="*/ 1013 h 3321"/>
                <a:gd name="T6" fmla="*/ 180 w 3727"/>
                <a:gd name="T7" fmla="*/ 722 h 3321"/>
                <a:gd name="T8" fmla="*/ 241 w 3727"/>
                <a:gd name="T9" fmla="*/ 468 h 3321"/>
                <a:gd name="T10" fmla="*/ 301 w 3727"/>
                <a:gd name="T11" fmla="*/ 263 h 3321"/>
                <a:gd name="T12" fmla="*/ 361 w 3727"/>
                <a:gd name="T13" fmla="*/ 112 h 3321"/>
                <a:gd name="T14" fmla="*/ 421 w 3727"/>
                <a:gd name="T15" fmla="*/ 23 h 3321"/>
                <a:gd name="T16" fmla="*/ 481 w 3727"/>
                <a:gd name="T17" fmla="*/ 0 h 3321"/>
                <a:gd name="T18" fmla="*/ 541 w 3727"/>
                <a:gd name="T19" fmla="*/ 43 h 3321"/>
                <a:gd name="T20" fmla="*/ 601 w 3727"/>
                <a:gd name="T21" fmla="*/ 150 h 3321"/>
                <a:gd name="T22" fmla="*/ 661 w 3727"/>
                <a:gd name="T23" fmla="*/ 317 h 3321"/>
                <a:gd name="T24" fmla="*/ 721 w 3727"/>
                <a:gd name="T25" fmla="*/ 538 h 3321"/>
                <a:gd name="T26" fmla="*/ 782 w 3727"/>
                <a:gd name="T27" fmla="*/ 804 h 3321"/>
                <a:gd name="T28" fmla="*/ 842 w 3727"/>
                <a:gd name="T29" fmla="*/ 1104 h 3321"/>
                <a:gd name="T30" fmla="*/ 902 w 3727"/>
                <a:gd name="T31" fmla="*/ 1426 h 3321"/>
                <a:gd name="T32" fmla="*/ 962 w 3727"/>
                <a:gd name="T33" fmla="*/ 1757 h 3321"/>
                <a:gd name="T34" fmla="*/ 1022 w 3727"/>
                <a:gd name="T35" fmla="*/ 2084 h 3321"/>
                <a:gd name="T36" fmla="*/ 1082 w 3727"/>
                <a:gd name="T37" fmla="*/ 2395 h 3321"/>
                <a:gd name="T38" fmla="*/ 1142 w 3727"/>
                <a:gd name="T39" fmla="*/ 2676 h 3321"/>
                <a:gd name="T40" fmla="*/ 1202 w 3727"/>
                <a:gd name="T41" fmla="*/ 2917 h 3321"/>
                <a:gd name="T42" fmla="*/ 1262 w 3727"/>
                <a:gd name="T43" fmla="*/ 3108 h 3321"/>
                <a:gd name="T44" fmla="*/ 1323 w 3727"/>
                <a:gd name="T45" fmla="*/ 3240 h 3321"/>
                <a:gd name="T46" fmla="*/ 1383 w 3727"/>
                <a:gd name="T47" fmla="*/ 3311 h 3321"/>
                <a:gd name="T48" fmla="*/ 1443 w 3727"/>
                <a:gd name="T49" fmla="*/ 3315 h 3321"/>
                <a:gd name="T50" fmla="*/ 1503 w 3727"/>
                <a:gd name="T51" fmla="*/ 3253 h 3321"/>
                <a:gd name="T52" fmla="*/ 1563 w 3727"/>
                <a:gd name="T53" fmla="*/ 3127 h 3321"/>
                <a:gd name="T54" fmla="*/ 1623 w 3727"/>
                <a:gd name="T55" fmla="*/ 2944 h 3321"/>
                <a:gd name="T56" fmla="*/ 1683 w 3727"/>
                <a:gd name="T57" fmla="*/ 2709 h 3321"/>
                <a:gd name="T58" fmla="*/ 1743 w 3727"/>
                <a:gd name="T59" fmla="*/ 2432 h 3321"/>
                <a:gd name="T60" fmla="*/ 1803 w 3727"/>
                <a:gd name="T61" fmla="*/ 2124 h 3321"/>
                <a:gd name="T62" fmla="*/ 1864 w 3727"/>
                <a:gd name="T63" fmla="*/ 1798 h 3321"/>
                <a:gd name="T64" fmla="*/ 1924 w 3727"/>
                <a:gd name="T65" fmla="*/ 1466 h 3321"/>
                <a:gd name="T66" fmla="*/ 1984 w 3727"/>
                <a:gd name="T67" fmla="*/ 1143 h 3321"/>
                <a:gd name="T68" fmla="*/ 2044 w 3727"/>
                <a:gd name="T69" fmla="*/ 840 h 3321"/>
                <a:gd name="T70" fmla="*/ 2104 w 3727"/>
                <a:gd name="T71" fmla="*/ 569 h 3321"/>
                <a:gd name="T72" fmla="*/ 2164 w 3727"/>
                <a:gd name="T73" fmla="*/ 342 h 3321"/>
                <a:gd name="T74" fmla="*/ 2224 w 3727"/>
                <a:gd name="T75" fmla="*/ 167 h 3321"/>
                <a:gd name="T76" fmla="*/ 2284 w 3727"/>
                <a:gd name="T77" fmla="*/ 52 h 3321"/>
                <a:gd name="T78" fmla="*/ 2344 w 3727"/>
                <a:gd name="T79" fmla="*/ 2 h 3321"/>
                <a:gd name="T80" fmla="*/ 2405 w 3727"/>
                <a:gd name="T81" fmla="*/ 17 h 3321"/>
                <a:gd name="T82" fmla="*/ 2465 w 3727"/>
                <a:gd name="T83" fmla="*/ 97 h 3321"/>
                <a:gd name="T84" fmla="*/ 2525 w 3727"/>
                <a:gd name="T85" fmla="*/ 241 h 3321"/>
                <a:gd name="T86" fmla="*/ 2585 w 3727"/>
                <a:gd name="T87" fmla="*/ 440 h 3321"/>
                <a:gd name="T88" fmla="*/ 2645 w 3727"/>
                <a:gd name="T89" fmla="*/ 688 h 3321"/>
                <a:gd name="T90" fmla="*/ 2705 w 3727"/>
                <a:gd name="T91" fmla="*/ 976 h 3321"/>
                <a:gd name="T92" fmla="*/ 2765 w 3727"/>
                <a:gd name="T93" fmla="*/ 1290 h 3321"/>
                <a:gd name="T94" fmla="*/ 2825 w 3727"/>
                <a:gd name="T95" fmla="*/ 1619 h 3321"/>
                <a:gd name="T96" fmla="*/ 2885 w 3727"/>
                <a:gd name="T97" fmla="*/ 1950 h 3321"/>
                <a:gd name="T98" fmla="*/ 2946 w 3727"/>
                <a:gd name="T99" fmla="*/ 2269 h 3321"/>
                <a:gd name="T100" fmla="*/ 3006 w 3727"/>
                <a:gd name="T101" fmla="*/ 2564 h 3321"/>
                <a:gd name="T102" fmla="*/ 3066 w 3727"/>
                <a:gd name="T103" fmla="*/ 2822 h 3321"/>
                <a:gd name="T104" fmla="*/ 3126 w 3727"/>
                <a:gd name="T105" fmla="*/ 3035 h 3321"/>
                <a:gd name="T106" fmla="*/ 3186 w 3727"/>
                <a:gd name="T107" fmla="*/ 3193 h 3321"/>
                <a:gd name="T108" fmla="*/ 3246 w 3727"/>
                <a:gd name="T109" fmla="*/ 3289 h 3321"/>
                <a:gd name="T110" fmla="*/ 3306 w 3727"/>
                <a:gd name="T111" fmla="*/ 3321 h 3321"/>
                <a:gd name="T112" fmla="*/ 3366 w 3727"/>
                <a:gd name="T113" fmla="*/ 3286 h 3321"/>
                <a:gd name="T114" fmla="*/ 3426 w 3727"/>
                <a:gd name="T115" fmla="*/ 3187 h 3321"/>
                <a:gd name="T116" fmla="*/ 3486 w 3727"/>
                <a:gd name="T117" fmla="*/ 3027 h 3321"/>
                <a:gd name="T118" fmla="*/ 3547 w 3727"/>
                <a:gd name="T119" fmla="*/ 2812 h 3321"/>
                <a:gd name="T120" fmla="*/ 3607 w 3727"/>
                <a:gd name="T121" fmla="*/ 2551 h 3321"/>
                <a:gd name="T122" fmla="*/ 3667 w 3727"/>
                <a:gd name="T123" fmla="*/ 2255 h 3321"/>
                <a:gd name="T124" fmla="*/ 3727 w 3727"/>
                <a:gd name="T125" fmla="*/ 1935 h 3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727" h="3321">
                  <a:moveTo>
                    <a:pt x="0" y="1660"/>
                  </a:moveTo>
                  <a:lnTo>
                    <a:pt x="60" y="1330"/>
                  </a:lnTo>
                  <a:lnTo>
                    <a:pt x="120" y="1013"/>
                  </a:lnTo>
                  <a:lnTo>
                    <a:pt x="180" y="722"/>
                  </a:lnTo>
                  <a:lnTo>
                    <a:pt x="241" y="468"/>
                  </a:lnTo>
                  <a:lnTo>
                    <a:pt x="301" y="263"/>
                  </a:lnTo>
                  <a:lnTo>
                    <a:pt x="361" y="112"/>
                  </a:lnTo>
                  <a:lnTo>
                    <a:pt x="421" y="23"/>
                  </a:lnTo>
                  <a:lnTo>
                    <a:pt x="481" y="0"/>
                  </a:lnTo>
                  <a:lnTo>
                    <a:pt x="541" y="43"/>
                  </a:lnTo>
                  <a:lnTo>
                    <a:pt x="601" y="150"/>
                  </a:lnTo>
                  <a:lnTo>
                    <a:pt x="661" y="317"/>
                  </a:lnTo>
                  <a:lnTo>
                    <a:pt x="721" y="538"/>
                  </a:lnTo>
                  <a:lnTo>
                    <a:pt x="782" y="804"/>
                  </a:lnTo>
                  <a:lnTo>
                    <a:pt x="842" y="1104"/>
                  </a:lnTo>
                  <a:lnTo>
                    <a:pt x="902" y="1426"/>
                  </a:lnTo>
                  <a:lnTo>
                    <a:pt x="962" y="1757"/>
                  </a:lnTo>
                  <a:lnTo>
                    <a:pt x="1022" y="2084"/>
                  </a:lnTo>
                  <a:lnTo>
                    <a:pt x="1082" y="2395"/>
                  </a:lnTo>
                  <a:lnTo>
                    <a:pt x="1142" y="2676"/>
                  </a:lnTo>
                  <a:lnTo>
                    <a:pt x="1202" y="2917"/>
                  </a:lnTo>
                  <a:lnTo>
                    <a:pt x="1262" y="3108"/>
                  </a:lnTo>
                  <a:lnTo>
                    <a:pt x="1323" y="3240"/>
                  </a:lnTo>
                  <a:lnTo>
                    <a:pt x="1383" y="3311"/>
                  </a:lnTo>
                  <a:lnTo>
                    <a:pt x="1443" y="3315"/>
                  </a:lnTo>
                  <a:lnTo>
                    <a:pt x="1503" y="3253"/>
                  </a:lnTo>
                  <a:lnTo>
                    <a:pt x="1563" y="3127"/>
                  </a:lnTo>
                  <a:lnTo>
                    <a:pt x="1623" y="2944"/>
                  </a:lnTo>
                  <a:lnTo>
                    <a:pt x="1683" y="2709"/>
                  </a:lnTo>
                  <a:lnTo>
                    <a:pt x="1743" y="2432"/>
                  </a:lnTo>
                  <a:lnTo>
                    <a:pt x="1803" y="2124"/>
                  </a:lnTo>
                  <a:lnTo>
                    <a:pt x="1864" y="1798"/>
                  </a:lnTo>
                  <a:lnTo>
                    <a:pt x="1924" y="1466"/>
                  </a:lnTo>
                  <a:lnTo>
                    <a:pt x="1984" y="1143"/>
                  </a:lnTo>
                  <a:lnTo>
                    <a:pt x="2044" y="840"/>
                  </a:lnTo>
                  <a:lnTo>
                    <a:pt x="2104" y="569"/>
                  </a:lnTo>
                  <a:lnTo>
                    <a:pt x="2164" y="342"/>
                  </a:lnTo>
                  <a:lnTo>
                    <a:pt x="2224" y="167"/>
                  </a:lnTo>
                  <a:lnTo>
                    <a:pt x="2284" y="52"/>
                  </a:lnTo>
                  <a:lnTo>
                    <a:pt x="2344" y="2"/>
                  </a:lnTo>
                  <a:lnTo>
                    <a:pt x="2405" y="17"/>
                  </a:lnTo>
                  <a:lnTo>
                    <a:pt x="2465" y="97"/>
                  </a:lnTo>
                  <a:lnTo>
                    <a:pt x="2525" y="241"/>
                  </a:lnTo>
                  <a:lnTo>
                    <a:pt x="2585" y="440"/>
                  </a:lnTo>
                  <a:lnTo>
                    <a:pt x="2645" y="688"/>
                  </a:lnTo>
                  <a:lnTo>
                    <a:pt x="2705" y="976"/>
                  </a:lnTo>
                  <a:lnTo>
                    <a:pt x="2765" y="1290"/>
                  </a:lnTo>
                  <a:lnTo>
                    <a:pt x="2825" y="1619"/>
                  </a:lnTo>
                  <a:lnTo>
                    <a:pt x="2885" y="1950"/>
                  </a:lnTo>
                  <a:lnTo>
                    <a:pt x="2946" y="2269"/>
                  </a:lnTo>
                  <a:lnTo>
                    <a:pt x="3006" y="2564"/>
                  </a:lnTo>
                  <a:lnTo>
                    <a:pt x="3066" y="2822"/>
                  </a:lnTo>
                  <a:lnTo>
                    <a:pt x="3126" y="3035"/>
                  </a:lnTo>
                  <a:lnTo>
                    <a:pt x="3186" y="3193"/>
                  </a:lnTo>
                  <a:lnTo>
                    <a:pt x="3246" y="3289"/>
                  </a:lnTo>
                  <a:lnTo>
                    <a:pt x="3306" y="3321"/>
                  </a:lnTo>
                  <a:lnTo>
                    <a:pt x="3366" y="3286"/>
                  </a:lnTo>
                  <a:lnTo>
                    <a:pt x="3426" y="3187"/>
                  </a:lnTo>
                  <a:lnTo>
                    <a:pt x="3486" y="3027"/>
                  </a:lnTo>
                  <a:lnTo>
                    <a:pt x="3547" y="2812"/>
                  </a:lnTo>
                  <a:lnTo>
                    <a:pt x="3607" y="2551"/>
                  </a:lnTo>
                  <a:lnTo>
                    <a:pt x="3667" y="2255"/>
                  </a:lnTo>
                  <a:lnTo>
                    <a:pt x="3727" y="1935"/>
                  </a:lnTo>
                </a:path>
              </a:pathLst>
            </a:custGeom>
            <a:noFill/>
            <a:ln w="30163" cap="flat">
              <a:solidFill>
                <a:srgbClr val="D9531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68"/>
            <p:cNvSpPr>
              <a:spLocks/>
            </p:cNvSpPr>
            <p:nvPr/>
          </p:nvSpPr>
          <p:spPr bwMode="auto">
            <a:xfrm>
              <a:off x="914879" y="363278"/>
              <a:ext cx="4397883" cy="3729607"/>
            </a:xfrm>
            <a:custGeom>
              <a:avLst/>
              <a:gdLst>
                <a:gd name="T0" fmla="*/ 0 w 3727"/>
                <a:gd name="T1" fmla="*/ 1660 h 3315"/>
                <a:gd name="T2" fmla="*/ 60 w 3727"/>
                <a:gd name="T3" fmla="*/ 1169 h 3315"/>
                <a:gd name="T4" fmla="*/ 120 w 3727"/>
                <a:gd name="T5" fmla="*/ 722 h 3315"/>
                <a:gd name="T6" fmla="*/ 180 w 3727"/>
                <a:gd name="T7" fmla="*/ 359 h 3315"/>
                <a:gd name="T8" fmla="*/ 241 w 3727"/>
                <a:gd name="T9" fmla="*/ 112 h 3315"/>
                <a:gd name="T10" fmla="*/ 301 w 3727"/>
                <a:gd name="T11" fmla="*/ 3 h 3315"/>
                <a:gd name="T12" fmla="*/ 361 w 3727"/>
                <a:gd name="T13" fmla="*/ 43 h 3315"/>
                <a:gd name="T14" fmla="*/ 421 w 3727"/>
                <a:gd name="T15" fmla="*/ 226 h 3315"/>
                <a:gd name="T16" fmla="*/ 481 w 3727"/>
                <a:gd name="T17" fmla="*/ 538 h 3315"/>
                <a:gd name="T18" fmla="*/ 541 w 3727"/>
                <a:gd name="T19" fmla="*/ 950 h 3315"/>
                <a:gd name="T20" fmla="*/ 601 w 3727"/>
                <a:gd name="T21" fmla="*/ 1426 h 3315"/>
                <a:gd name="T22" fmla="*/ 661 w 3727"/>
                <a:gd name="T23" fmla="*/ 1922 h 3315"/>
                <a:gd name="T24" fmla="*/ 721 w 3727"/>
                <a:gd name="T25" fmla="*/ 2395 h 3315"/>
                <a:gd name="T26" fmla="*/ 782 w 3727"/>
                <a:gd name="T27" fmla="*/ 2802 h 3315"/>
                <a:gd name="T28" fmla="*/ 842 w 3727"/>
                <a:gd name="T29" fmla="*/ 3108 h 3315"/>
                <a:gd name="T30" fmla="*/ 902 w 3727"/>
                <a:gd name="T31" fmla="*/ 3284 h 3315"/>
                <a:gd name="T32" fmla="*/ 962 w 3727"/>
                <a:gd name="T33" fmla="*/ 3315 h 3315"/>
                <a:gd name="T34" fmla="*/ 1022 w 3727"/>
                <a:gd name="T35" fmla="*/ 3198 h 3315"/>
                <a:gd name="T36" fmla="*/ 1082 w 3727"/>
                <a:gd name="T37" fmla="*/ 2944 h 3315"/>
                <a:gd name="T38" fmla="*/ 1142 w 3727"/>
                <a:gd name="T39" fmla="*/ 2575 h 3315"/>
                <a:gd name="T40" fmla="*/ 1202 w 3727"/>
                <a:gd name="T41" fmla="*/ 2124 h 3315"/>
                <a:gd name="T42" fmla="*/ 1262 w 3727"/>
                <a:gd name="T43" fmla="*/ 1632 h 3315"/>
                <a:gd name="T44" fmla="*/ 1323 w 3727"/>
                <a:gd name="T45" fmla="*/ 1143 h 3315"/>
                <a:gd name="T46" fmla="*/ 1383 w 3727"/>
                <a:gd name="T47" fmla="*/ 700 h 3315"/>
                <a:gd name="T48" fmla="*/ 1443 w 3727"/>
                <a:gd name="T49" fmla="*/ 342 h 3315"/>
                <a:gd name="T50" fmla="*/ 1503 w 3727"/>
                <a:gd name="T51" fmla="*/ 102 h 3315"/>
                <a:gd name="T52" fmla="*/ 1563 w 3727"/>
                <a:gd name="T53" fmla="*/ 2 h 3315"/>
                <a:gd name="T54" fmla="*/ 1623 w 3727"/>
                <a:gd name="T55" fmla="*/ 49 h 3315"/>
                <a:gd name="T56" fmla="*/ 1683 w 3727"/>
                <a:gd name="T57" fmla="*/ 241 h 3315"/>
                <a:gd name="T58" fmla="*/ 1743 w 3727"/>
                <a:gd name="T59" fmla="*/ 559 h 3315"/>
                <a:gd name="T60" fmla="*/ 1803 w 3727"/>
                <a:gd name="T61" fmla="*/ 976 h 3315"/>
                <a:gd name="T62" fmla="*/ 1864 w 3727"/>
                <a:gd name="T63" fmla="*/ 1454 h 3315"/>
                <a:gd name="T64" fmla="*/ 1924 w 3727"/>
                <a:gd name="T65" fmla="*/ 1950 h 3315"/>
                <a:gd name="T66" fmla="*/ 1984 w 3727"/>
                <a:gd name="T67" fmla="*/ 2420 h 3315"/>
                <a:gd name="T68" fmla="*/ 2044 w 3727"/>
                <a:gd name="T69" fmla="*/ 2822 h 3315"/>
                <a:gd name="T70" fmla="*/ 2104 w 3727"/>
                <a:gd name="T71" fmla="*/ 3121 h 3315"/>
                <a:gd name="T72" fmla="*/ 2164 w 3727"/>
                <a:gd name="T73" fmla="*/ 3289 h 3315"/>
                <a:gd name="T74" fmla="*/ 2224 w 3727"/>
                <a:gd name="T75" fmla="*/ 3312 h 3315"/>
                <a:gd name="T76" fmla="*/ 2284 w 3727"/>
                <a:gd name="T77" fmla="*/ 3187 h 3315"/>
                <a:gd name="T78" fmla="*/ 2344 w 3727"/>
                <a:gd name="T79" fmla="*/ 2926 h 3315"/>
                <a:gd name="T80" fmla="*/ 2405 w 3727"/>
                <a:gd name="T81" fmla="*/ 2551 h 3315"/>
                <a:gd name="T82" fmla="*/ 2465 w 3727"/>
                <a:gd name="T83" fmla="*/ 2097 h 3315"/>
                <a:gd name="T84" fmla="*/ 2525 w 3727"/>
                <a:gd name="T85" fmla="*/ 1604 h 3315"/>
                <a:gd name="T86" fmla="*/ 2585 w 3727"/>
                <a:gd name="T87" fmla="*/ 1116 h 3315"/>
                <a:gd name="T88" fmla="*/ 2645 w 3727"/>
                <a:gd name="T89" fmla="*/ 677 h 3315"/>
                <a:gd name="T90" fmla="*/ 2705 w 3727"/>
                <a:gd name="T91" fmla="*/ 325 h 3315"/>
                <a:gd name="T92" fmla="*/ 2765 w 3727"/>
                <a:gd name="T93" fmla="*/ 93 h 3315"/>
                <a:gd name="T94" fmla="*/ 2825 w 3727"/>
                <a:gd name="T95" fmla="*/ 0 h 3315"/>
                <a:gd name="T96" fmla="*/ 2885 w 3727"/>
                <a:gd name="T97" fmla="*/ 56 h 3315"/>
                <a:gd name="T98" fmla="*/ 2946 w 3727"/>
                <a:gd name="T99" fmla="*/ 255 h 3315"/>
                <a:gd name="T100" fmla="*/ 3006 w 3727"/>
                <a:gd name="T101" fmla="*/ 580 h 3315"/>
                <a:gd name="T102" fmla="*/ 3066 w 3727"/>
                <a:gd name="T103" fmla="*/ 1001 h 3315"/>
                <a:gd name="T104" fmla="*/ 3126 w 3727"/>
                <a:gd name="T105" fmla="*/ 1481 h 3315"/>
                <a:gd name="T106" fmla="*/ 3186 w 3727"/>
                <a:gd name="T107" fmla="*/ 1977 h 3315"/>
                <a:gd name="T108" fmla="*/ 3246 w 3727"/>
                <a:gd name="T109" fmla="*/ 2445 h 3315"/>
                <a:gd name="T110" fmla="*/ 3306 w 3727"/>
                <a:gd name="T111" fmla="*/ 2842 h 3315"/>
                <a:gd name="T112" fmla="*/ 3366 w 3727"/>
                <a:gd name="T113" fmla="*/ 3134 h 3315"/>
                <a:gd name="T114" fmla="*/ 3426 w 3727"/>
                <a:gd name="T115" fmla="*/ 3295 h 3315"/>
                <a:gd name="T116" fmla="*/ 3486 w 3727"/>
                <a:gd name="T117" fmla="*/ 3309 h 3315"/>
                <a:gd name="T118" fmla="*/ 3547 w 3727"/>
                <a:gd name="T119" fmla="*/ 3176 h 3315"/>
                <a:gd name="T120" fmla="*/ 3607 w 3727"/>
                <a:gd name="T121" fmla="*/ 2907 h 3315"/>
                <a:gd name="T122" fmla="*/ 3667 w 3727"/>
                <a:gd name="T123" fmla="*/ 2527 h 3315"/>
                <a:gd name="T124" fmla="*/ 3727 w 3727"/>
                <a:gd name="T125" fmla="*/ 2070 h 3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727" h="3315">
                  <a:moveTo>
                    <a:pt x="0" y="1660"/>
                  </a:moveTo>
                  <a:lnTo>
                    <a:pt x="60" y="1169"/>
                  </a:lnTo>
                  <a:lnTo>
                    <a:pt x="120" y="722"/>
                  </a:lnTo>
                  <a:lnTo>
                    <a:pt x="180" y="359"/>
                  </a:lnTo>
                  <a:lnTo>
                    <a:pt x="241" y="112"/>
                  </a:lnTo>
                  <a:lnTo>
                    <a:pt x="301" y="3"/>
                  </a:lnTo>
                  <a:lnTo>
                    <a:pt x="361" y="43"/>
                  </a:lnTo>
                  <a:lnTo>
                    <a:pt x="421" y="226"/>
                  </a:lnTo>
                  <a:lnTo>
                    <a:pt x="481" y="538"/>
                  </a:lnTo>
                  <a:lnTo>
                    <a:pt x="541" y="950"/>
                  </a:lnTo>
                  <a:lnTo>
                    <a:pt x="601" y="1426"/>
                  </a:lnTo>
                  <a:lnTo>
                    <a:pt x="661" y="1922"/>
                  </a:lnTo>
                  <a:lnTo>
                    <a:pt x="721" y="2395"/>
                  </a:lnTo>
                  <a:lnTo>
                    <a:pt x="782" y="2802"/>
                  </a:lnTo>
                  <a:lnTo>
                    <a:pt x="842" y="3108"/>
                  </a:lnTo>
                  <a:lnTo>
                    <a:pt x="902" y="3284"/>
                  </a:lnTo>
                  <a:lnTo>
                    <a:pt x="962" y="3315"/>
                  </a:lnTo>
                  <a:lnTo>
                    <a:pt x="1022" y="3198"/>
                  </a:lnTo>
                  <a:lnTo>
                    <a:pt x="1082" y="2944"/>
                  </a:lnTo>
                  <a:lnTo>
                    <a:pt x="1142" y="2575"/>
                  </a:lnTo>
                  <a:lnTo>
                    <a:pt x="1202" y="2124"/>
                  </a:lnTo>
                  <a:lnTo>
                    <a:pt x="1262" y="1632"/>
                  </a:lnTo>
                  <a:lnTo>
                    <a:pt x="1323" y="1143"/>
                  </a:lnTo>
                  <a:lnTo>
                    <a:pt x="1383" y="700"/>
                  </a:lnTo>
                  <a:lnTo>
                    <a:pt x="1443" y="342"/>
                  </a:lnTo>
                  <a:lnTo>
                    <a:pt x="1503" y="102"/>
                  </a:lnTo>
                  <a:lnTo>
                    <a:pt x="1563" y="2"/>
                  </a:lnTo>
                  <a:lnTo>
                    <a:pt x="1623" y="49"/>
                  </a:lnTo>
                  <a:lnTo>
                    <a:pt x="1683" y="241"/>
                  </a:lnTo>
                  <a:lnTo>
                    <a:pt x="1743" y="559"/>
                  </a:lnTo>
                  <a:lnTo>
                    <a:pt x="1803" y="976"/>
                  </a:lnTo>
                  <a:lnTo>
                    <a:pt x="1864" y="1454"/>
                  </a:lnTo>
                  <a:lnTo>
                    <a:pt x="1924" y="1950"/>
                  </a:lnTo>
                  <a:lnTo>
                    <a:pt x="1984" y="2420"/>
                  </a:lnTo>
                  <a:lnTo>
                    <a:pt x="2044" y="2822"/>
                  </a:lnTo>
                  <a:lnTo>
                    <a:pt x="2104" y="3121"/>
                  </a:lnTo>
                  <a:lnTo>
                    <a:pt x="2164" y="3289"/>
                  </a:lnTo>
                  <a:lnTo>
                    <a:pt x="2224" y="3312"/>
                  </a:lnTo>
                  <a:lnTo>
                    <a:pt x="2284" y="3187"/>
                  </a:lnTo>
                  <a:lnTo>
                    <a:pt x="2344" y="2926"/>
                  </a:lnTo>
                  <a:lnTo>
                    <a:pt x="2405" y="2551"/>
                  </a:lnTo>
                  <a:lnTo>
                    <a:pt x="2465" y="2097"/>
                  </a:lnTo>
                  <a:lnTo>
                    <a:pt x="2525" y="1604"/>
                  </a:lnTo>
                  <a:lnTo>
                    <a:pt x="2585" y="1116"/>
                  </a:lnTo>
                  <a:lnTo>
                    <a:pt x="2645" y="677"/>
                  </a:lnTo>
                  <a:lnTo>
                    <a:pt x="2705" y="325"/>
                  </a:lnTo>
                  <a:lnTo>
                    <a:pt x="2765" y="93"/>
                  </a:lnTo>
                  <a:lnTo>
                    <a:pt x="2825" y="0"/>
                  </a:lnTo>
                  <a:lnTo>
                    <a:pt x="2885" y="56"/>
                  </a:lnTo>
                  <a:lnTo>
                    <a:pt x="2946" y="255"/>
                  </a:lnTo>
                  <a:lnTo>
                    <a:pt x="3006" y="580"/>
                  </a:lnTo>
                  <a:lnTo>
                    <a:pt x="3066" y="1001"/>
                  </a:lnTo>
                  <a:lnTo>
                    <a:pt x="3126" y="1481"/>
                  </a:lnTo>
                  <a:lnTo>
                    <a:pt x="3186" y="1977"/>
                  </a:lnTo>
                  <a:lnTo>
                    <a:pt x="3246" y="2445"/>
                  </a:lnTo>
                  <a:lnTo>
                    <a:pt x="3306" y="2842"/>
                  </a:lnTo>
                  <a:lnTo>
                    <a:pt x="3366" y="3134"/>
                  </a:lnTo>
                  <a:lnTo>
                    <a:pt x="3426" y="3295"/>
                  </a:lnTo>
                  <a:lnTo>
                    <a:pt x="3486" y="3309"/>
                  </a:lnTo>
                  <a:lnTo>
                    <a:pt x="3547" y="3176"/>
                  </a:lnTo>
                  <a:lnTo>
                    <a:pt x="3607" y="2907"/>
                  </a:lnTo>
                  <a:lnTo>
                    <a:pt x="3667" y="2527"/>
                  </a:lnTo>
                  <a:lnTo>
                    <a:pt x="3727" y="2070"/>
                  </a:lnTo>
                </a:path>
              </a:pathLst>
            </a:custGeom>
            <a:noFill/>
            <a:ln w="30163" cap="flat">
              <a:solidFill>
                <a:srgbClr val="EDB1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Rectangle 74"/>
            <p:cNvSpPr>
              <a:spLocks noChangeArrowheads="1"/>
            </p:cNvSpPr>
            <p:nvPr/>
          </p:nvSpPr>
          <p:spPr bwMode="auto">
            <a:xfrm rot="16200000">
              <a:off x="354446" y="1998030"/>
              <a:ext cx="205184" cy="3847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38100" tIns="38100" rIns="38100" bIns="38100" numCol="1" anchor="b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000" b="0" i="0" u="none" strike="noStrike" cap="none" normalizeH="0" baseline="0" smtClean="0">
                  <a:ln>
                    <a:noFill/>
                  </a:ln>
                  <a:solidFill>
                    <a:srgbClr val="262626"/>
                  </a:solidFill>
                  <a:effectLst/>
                  <a:latin typeface="Times New Roman" panose="02020603050405020304" pitchFamily="18" charset="0"/>
                </a:rPr>
                <a:t>y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81" name="Rectangle 80"/>
            <p:cNvSpPr>
              <a:spLocks noChangeArrowheads="1"/>
            </p:cNvSpPr>
            <p:nvPr/>
          </p:nvSpPr>
          <p:spPr bwMode="auto">
            <a:xfrm>
              <a:off x="3296661" y="4361776"/>
              <a:ext cx="205184" cy="3847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38100" tIns="38100" rIns="38100" bIns="3810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000" b="0" i="0" u="none" strike="noStrike" cap="none" normalizeH="0" baseline="0" smtClean="0">
                  <a:ln>
                    <a:noFill/>
                  </a:ln>
                  <a:solidFill>
                    <a:srgbClr val="262626"/>
                  </a:solidFill>
                  <a:effectLst/>
                  <a:latin typeface="Times New Roman" panose="02020603050405020304" pitchFamily="18" charset="0"/>
                </a:rPr>
                <a:t>x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87" name="Rectangle 86"/>
            <p:cNvSpPr>
              <a:spLocks noChangeArrowheads="1"/>
            </p:cNvSpPr>
            <p:nvPr/>
          </p:nvSpPr>
          <p:spPr bwMode="auto">
            <a:xfrm>
              <a:off x="2199477" y="-42960"/>
              <a:ext cx="2382447" cy="3847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38100" tIns="38100" rIns="38100" bIns="38100" numCol="1" anchor="b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000" b="1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My Figure for toPPT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93" name="Rectangle 92"/>
            <p:cNvSpPr>
              <a:spLocks noChangeArrowheads="1"/>
            </p:cNvSpPr>
            <p:nvPr/>
          </p:nvSpPr>
          <p:spPr bwMode="auto">
            <a:xfrm>
              <a:off x="5855565" y="381209"/>
              <a:ext cx="402354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38100" tIns="38100" rIns="38100" bIns="38100" numCol="1" anchor="ctr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7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High Tower Text" panose="02040502050506030303" pitchFamily="18" charset="0"/>
                </a:rPr>
                <a:t>one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99" name="Line 98"/>
            <p:cNvSpPr>
              <a:spLocks noChangeShapeType="1"/>
            </p:cNvSpPr>
            <p:nvPr/>
          </p:nvSpPr>
          <p:spPr bwMode="auto">
            <a:xfrm>
              <a:off x="5254942" y="546664"/>
              <a:ext cx="547523" cy="0"/>
            </a:xfrm>
            <a:prstGeom prst="line">
              <a:avLst/>
            </a:prstGeom>
            <a:noFill/>
            <a:ln w="30163" cap="flat">
              <a:solidFill>
                <a:srgbClr val="0072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Rectangle 104"/>
            <p:cNvSpPr>
              <a:spLocks noChangeArrowheads="1"/>
            </p:cNvSpPr>
            <p:nvPr/>
          </p:nvSpPr>
          <p:spPr bwMode="auto">
            <a:xfrm>
              <a:off x="5855565" y="547720"/>
              <a:ext cx="426399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38100" tIns="38100" rIns="38100" bIns="38100" numCol="1" anchor="ctr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7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High Tower Text" panose="02040502050506030303" pitchFamily="18" charset="0"/>
                </a:rPr>
                <a:t>two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11" name="Line 110"/>
            <p:cNvSpPr>
              <a:spLocks noChangeShapeType="1"/>
            </p:cNvSpPr>
            <p:nvPr/>
          </p:nvSpPr>
          <p:spPr bwMode="auto">
            <a:xfrm>
              <a:off x="5254942" y="707549"/>
              <a:ext cx="547523" cy="0"/>
            </a:xfrm>
            <a:prstGeom prst="line">
              <a:avLst/>
            </a:prstGeom>
            <a:noFill/>
            <a:ln w="30163" cap="flat">
              <a:solidFill>
                <a:srgbClr val="D9531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Rectangle 116"/>
            <p:cNvSpPr>
              <a:spLocks noChangeArrowheads="1"/>
            </p:cNvSpPr>
            <p:nvPr/>
          </p:nvSpPr>
          <p:spPr bwMode="auto">
            <a:xfrm>
              <a:off x="5855565" y="707480"/>
              <a:ext cx="541815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38100" tIns="38100" rIns="38100" bIns="38100" numCol="1" anchor="ctr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7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High Tower Text" panose="02040502050506030303" pitchFamily="18" charset="0"/>
                </a:rPr>
                <a:t>three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23" name="Line 122"/>
            <p:cNvSpPr>
              <a:spLocks noChangeShapeType="1"/>
            </p:cNvSpPr>
            <p:nvPr/>
          </p:nvSpPr>
          <p:spPr bwMode="auto">
            <a:xfrm>
              <a:off x="5254942" y="869559"/>
              <a:ext cx="547523" cy="0"/>
            </a:xfrm>
            <a:prstGeom prst="line">
              <a:avLst/>
            </a:prstGeom>
            <a:noFill/>
            <a:ln w="30163" cap="flat">
              <a:solidFill>
                <a:srgbClr val="EDB1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" name="Line 128"/>
            <p:cNvSpPr>
              <a:spLocks noChangeShapeType="1"/>
            </p:cNvSpPr>
            <p:nvPr/>
          </p:nvSpPr>
          <p:spPr bwMode="auto">
            <a:xfrm>
              <a:off x="914879" y="4099635"/>
              <a:ext cx="4965466" cy="0"/>
            </a:xfrm>
            <a:prstGeom prst="line">
              <a:avLst/>
            </a:prstGeom>
            <a:noFill/>
            <a:ln w="7938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" name="Line 129"/>
            <p:cNvSpPr>
              <a:spLocks noChangeShapeType="1"/>
            </p:cNvSpPr>
            <p:nvPr/>
          </p:nvSpPr>
          <p:spPr bwMode="auto">
            <a:xfrm flipV="1">
              <a:off x="914879" y="4052382"/>
              <a:ext cx="0" cy="47253"/>
            </a:xfrm>
            <a:prstGeom prst="line">
              <a:avLst/>
            </a:prstGeom>
            <a:noFill/>
            <a:ln w="7938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Line 130"/>
            <p:cNvSpPr>
              <a:spLocks noChangeShapeType="1"/>
            </p:cNvSpPr>
            <p:nvPr/>
          </p:nvSpPr>
          <p:spPr bwMode="auto">
            <a:xfrm flipV="1">
              <a:off x="1624063" y="4052382"/>
              <a:ext cx="0" cy="47253"/>
            </a:xfrm>
            <a:prstGeom prst="line">
              <a:avLst/>
            </a:prstGeom>
            <a:noFill/>
            <a:ln w="7938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" name="Line 131"/>
            <p:cNvSpPr>
              <a:spLocks noChangeShapeType="1"/>
            </p:cNvSpPr>
            <p:nvPr/>
          </p:nvSpPr>
          <p:spPr bwMode="auto">
            <a:xfrm flipV="1">
              <a:off x="2333247" y="4052382"/>
              <a:ext cx="0" cy="47253"/>
            </a:xfrm>
            <a:prstGeom prst="line">
              <a:avLst/>
            </a:prstGeom>
            <a:noFill/>
            <a:ln w="7938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" name="Line 132"/>
            <p:cNvSpPr>
              <a:spLocks noChangeShapeType="1"/>
            </p:cNvSpPr>
            <p:nvPr/>
          </p:nvSpPr>
          <p:spPr bwMode="auto">
            <a:xfrm flipV="1">
              <a:off x="3042430" y="4052382"/>
              <a:ext cx="0" cy="47253"/>
            </a:xfrm>
            <a:prstGeom prst="line">
              <a:avLst/>
            </a:prstGeom>
            <a:noFill/>
            <a:ln w="7938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" name="Line 133"/>
            <p:cNvSpPr>
              <a:spLocks noChangeShapeType="1"/>
            </p:cNvSpPr>
            <p:nvPr/>
          </p:nvSpPr>
          <p:spPr bwMode="auto">
            <a:xfrm flipV="1">
              <a:off x="3752794" y="4052382"/>
              <a:ext cx="0" cy="47253"/>
            </a:xfrm>
            <a:prstGeom prst="line">
              <a:avLst/>
            </a:prstGeom>
            <a:noFill/>
            <a:ln w="7938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" name="Line 134"/>
            <p:cNvSpPr>
              <a:spLocks noChangeShapeType="1"/>
            </p:cNvSpPr>
            <p:nvPr/>
          </p:nvSpPr>
          <p:spPr bwMode="auto">
            <a:xfrm flipV="1">
              <a:off x="4461978" y="4052382"/>
              <a:ext cx="0" cy="47253"/>
            </a:xfrm>
            <a:prstGeom prst="line">
              <a:avLst/>
            </a:prstGeom>
            <a:noFill/>
            <a:ln w="7938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" name="Line 135"/>
            <p:cNvSpPr>
              <a:spLocks noChangeShapeType="1"/>
            </p:cNvSpPr>
            <p:nvPr/>
          </p:nvSpPr>
          <p:spPr bwMode="auto">
            <a:xfrm flipV="1">
              <a:off x="5171161" y="4052382"/>
              <a:ext cx="0" cy="47253"/>
            </a:xfrm>
            <a:prstGeom prst="line">
              <a:avLst/>
            </a:prstGeom>
            <a:noFill/>
            <a:ln w="7938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" name="Line 136"/>
            <p:cNvSpPr>
              <a:spLocks noChangeShapeType="1"/>
            </p:cNvSpPr>
            <p:nvPr/>
          </p:nvSpPr>
          <p:spPr bwMode="auto">
            <a:xfrm flipV="1">
              <a:off x="5880345" y="4052382"/>
              <a:ext cx="0" cy="47253"/>
            </a:xfrm>
            <a:prstGeom prst="line">
              <a:avLst/>
            </a:prstGeom>
            <a:noFill/>
            <a:ln w="7938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" name="Rectangle 137"/>
            <p:cNvSpPr>
              <a:spLocks noChangeArrowheads="1"/>
            </p:cNvSpPr>
            <p:nvPr/>
          </p:nvSpPr>
          <p:spPr bwMode="auto">
            <a:xfrm>
              <a:off x="873579" y="4163764"/>
              <a:ext cx="90556" cy="2072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900" b="0" i="0" u="none" strike="noStrike" cap="none" normalizeH="0" baseline="0" smtClean="0">
                  <a:ln>
                    <a:noFill/>
                  </a:ln>
                  <a:solidFill>
                    <a:srgbClr val="262626"/>
                  </a:solidFill>
                  <a:effectLst/>
                  <a:latin typeface="Times New Roman" panose="02020603050405020304" pitchFamily="18" charset="0"/>
                </a:rPr>
                <a:t>0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39" name="Rectangle 138"/>
            <p:cNvSpPr>
              <a:spLocks noChangeArrowheads="1"/>
            </p:cNvSpPr>
            <p:nvPr/>
          </p:nvSpPr>
          <p:spPr bwMode="auto">
            <a:xfrm>
              <a:off x="1567127" y="4163764"/>
              <a:ext cx="121829" cy="2923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900" b="0" i="0" u="none" strike="noStrike" cap="none" normalizeH="0" baseline="0" smtClean="0">
                  <a:ln>
                    <a:noFill/>
                  </a:ln>
                  <a:solidFill>
                    <a:srgbClr val="262626"/>
                  </a:solidFill>
                  <a:effectLst/>
                  <a:latin typeface="Times New Roman" panose="02020603050405020304" pitchFamily="18" charset="0"/>
                </a:rPr>
                <a:t>1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40" name="Rectangle 139"/>
            <p:cNvSpPr>
              <a:spLocks noChangeArrowheads="1"/>
            </p:cNvSpPr>
            <p:nvPr/>
          </p:nvSpPr>
          <p:spPr bwMode="auto">
            <a:xfrm>
              <a:off x="2276310" y="4163764"/>
              <a:ext cx="121829" cy="2923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900" b="0" i="0" u="none" strike="noStrike" cap="none" normalizeH="0" baseline="0" smtClean="0">
                  <a:ln>
                    <a:noFill/>
                  </a:ln>
                  <a:solidFill>
                    <a:srgbClr val="262626"/>
                  </a:solidFill>
                  <a:effectLst/>
                  <a:latin typeface="Times New Roman" panose="02020603050405020304" pitchFamily="18" charset="0"/>
                </a:rPr>
                <a:t>2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41" name="Rectangle 140"/>
            <p:cNvSpPr>
              <a:spLocks noChangeArrowheads="1"/>
            </p:cNvSpPr>
            <p:nvPr/>
          </p:nvSpPr>
          <p:spPr bwMode="auto">
            <a:xfrm>
              <a:off x="2985494" y="4163764"/>
              <a:ext cx="121829" cy="2923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900" b="0" i="0" u="none" strike="noStrike" cap="none" normalizeH="0" baseline="0" smtClean="0">
                  <a:ln>
                    <a:noFill/>
                  </a:ln>
                  <a:solidFill>
                    <a:srgbClr val="262626"/>
                  </a:solidFill>
                  <a:effectLst/>
                  <a:latin typeface="Times New Roman" panose="02020603050405020304" pitchFamily="18" charset="0"/>
                </a:rPr>
                <a:t>3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42" name="Rectangle 141"/>
            <p:cNvSpPr>
              <a:spLocks noChangeArrowheads="1"/>
            </p:cNvSpPr>
            <p:nvPr/>
          </p:nvSpPr>
          <p:spPr bwMode="auto">
            <a:xfrm>
              <a:off x="3694678" y="4163764"/>
              <a:ext cx="121829" cy="2923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900" b="0" i="0" u="none" strike="noStrike" cap="none" normalizeH="0" baseline="0" smtClean="0">
                  <a:ln>
                    <a:noFill/>
                  </a:ln>
                  <a:solidFill>
                    <a:srgbClr val="262626"/>
                  </a:solidFill>
                  <a:effectLst/>
                  <a:latin typeface="Times New Roman" panose="02020603050405020304" pitchFamily="18" charset="0"/>
                </a:rPr>
                <a:t>4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43" name="Rectangle 142"/>
            <p:cNvSpPr>
              <a:spLocks noChangeArrowheads="1"/>
            </p:cNvSpPr>
            <p:nvPr/>
          </p:nvSpPr>
          <p:spPr bwMode="auto">
            <a:xfrm>
              <a:off x="4403862" y="4163764"/>
              <a:ext cx="121829" cy="2923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900" b="0" i="0" u="none" strike="noStrike" cap="none" normalizeH="0" baseline="0" smtClean="0">
                  <a:ln>
                    <a:noFill/>
                  </a:ln>
                  <a:solidFill>
                    <a:srgbClr val="262626"/>
                  </a:solidFill>
                  <a:effectLst/>
                  <a:latin typeface="Times New Roman" panose="02020603050405020304" pitchFamily="18" charset="0"/>
                </a:rPr>
                <a:t>5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44" name="Rectangle 143"/>
            <p:cNvSpPr>
              <a:spLocks noChangeArrowheads="1"/>
            </p:cNvSpPr>
            <p:nvPr/>
          </p:nvSpPr>
          <p:spPr bwMode="auto">
            <a:xfrm>
              <a:off x="5113045" y="4163764"/>
              <a:ext cx="121829" cy="2923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900" b="0" i="0" u="none" strike="noStrike" cap="none" normalizeH="0" baseline="0" smtClean="0">
                  <a:ln>
                    <a:noFill/>
                  </a:ln>
                  <a:solidFill>
                    <a:srgbClr val="262626"/>
                  </a:solidFill>
                  <a:effectLst/>
                  <a:latin typeface="Times New Roman" panose="02020603050405020304" pitchFamily="18" charset="0"/>
                </a:rPr>
                <a:t>6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45" name="Rectangle 144"/>
            <p:cNvSpPr>
              <a:spLocks noChangeArrowheads="1"/>
            </p:cNvSpPr>
            <p:nvPr/>
          </p:nvSpPr>
          <p:spPr bwMode="auto">
            <a:xfrm>
              <a:off x="5822229" y="4163764"/>
              <a:ext cx="121829" cy="2923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900" b="0" i="0" u="none" strike="noStrike" cap="none" normalizeH="0" baseline="0" smtClean="0">
                  <a:ln>
                    <a:noFill/>
                  </a:ln>
                  <a:solidFill>
                    <a:srgbClr val="262626"/>
                  </a:solidFill>
                  <a:effectLst/>
                  <a:latin typeface="Times New Roman" panose="02020603050405020304" pitchFamily="18" charset="0"/>
                </a:rPr>
                <a:t>7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46" name="Line 145"/>
            <p:cNvSpPr>
              <a:spLocks noChangeShapeType="1"/>
            </p:cNvSpPr>
            <p:nvPr/>
          </p:nvSpPr>
          <p:spPr bwMode="auto">
            <a:xfrm flipV="1">
              <a:off x="914879" y="362152"/>
              <a:ext cx="0" cy="3737482"/>
            </a:xfrm>
            <a:prstGeom prst="line">
              <a:avLst/>
            </a:prstGeom>
            <a:noFill/>
            <a:ln w="7938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sp>
          <p:nvSpPr>
            <p:cNvPr id="147" name="Line 146"/>
            <p:cNvSpPr>
              <a:spLocks noChangeShapeType="1"/>
            </p:cNvSpPr>
            <p:nvPr/>
          </p:nvSpPr>
          <p:spPr bwMode="auto">
            <a:xfrm>
              <a:off x="914879" y="4099635"/>
              <a:ext cx="50741" cy="0"/>
            </a:xfrm>
            <a:prstGeom prst="line">
              <a:avLst/>
            </a:prstGeom>
            <a:noFill/>
            <a:ln w="7938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Line 147"/>
            <p:cNvSpPr>
              <a:spLocks noChangeShapeType="1"/>
            </p:cNvSpPr>
            <p:nvPr/>
          </p:nvSpPr>
          <p:spPr bwMode="auto">
            <a:xfrm>
              <a:off x="914879" y="3726111"/>
              <a:ext cx="50741" cy="0"/>
            </a:xfrm>
            <a:prstGeom prst="line">
              <a:avLst/>
            </a:prstGeom>
            <a:noFill/>
            <a:ln w="7938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Line 148"/>
            <p:cNvSpPr>
              <a:spLocks noChangeShapeType="1"/>
            </p:cNvSpPr>
            <p:nvPr/>
          </p:nvSpPr>
          <p:spPr bwMode="auto">
            <a:xfrm>
              <a:off x="914879" y="3351463"/>
              <a:ext cx="50741" cy="0"/>
            </a:xfrm>
            <a:prstGeom prst="line">
              <a:avLst/>
            </a:prstGeom>
            <a:noFill/>
            <a:ln w="7938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Line 149"/>
            <p:cNvSpPr>
              <a:spLocks noChangeShapeType="1"/>
            </p:cNvSpPr>
            <p:nvPr/>
          </p:nvSpPr>
          <p:spPr bwMode="auto">
            <a:xfrm>
              <a:off x="914879" y="2977940"/>
              <a:ext cx="50741" cy="0"/>
            </a:xfrm>
            <a:prstGeom prst="line">
              <a:avLst/>
            </a:prstGeom>
            <a:noFill/>
            <a:ln w="7938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Line 150"/>
            <p:cNvSpPr>
              <a:spLocks noChangeShapeType="1"/>
            </p:cNvSpPr>
            <p:nvPr/>
          </p:nvSpPr>
          <p:spPr bwMode="auto">
            <a:xfrm>
              <a:off x="914879" y="2604417"/>
              <a:ext cx="50741" cy="0"/>
            </a:xfrm>
            <a:prstGeom prst="line">
              <a:avLst/>
            </a:prstGeom>
            <a:noFill/>
            <a:ln w="7938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Line 151"/>
            <p:cNvSpPr>
              <a:spLocks noChangeShapeType="1"/>
            </p:cNvSpPr>
            <p:nvPr/>
          </p:nvSpPr>
          <p:spPr bwMode="auto">
            <a:xfrm>
              <a:off x="914879" y="2230894"/>
              <a:ext cx="50741" cy="0"/>
            </a:xfrm>
            <a:prstGeom prst="line">
              <a:avLst/>
            </a:prstGeom>
            <a:noFill/>
            <a:ln w="7938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Line 152"/>
            <p:cNvSpPr>
              <a:spLocks noChangeShapeType="1"/>
            </p:cNvSpPr>
            <p:nvPr/>
          </p:nvSpPr>
          <p:spPr bwMode="auto">
            <a:xfrm>
              <a:off x="914879" y="1857371"/>
              <a:ext cx="50741" cy="0"/>
            </a:xfrm>
            <a:prstGeom prst="line">
              <a:avLst/>
            </a:prstGeom>
            <a:noFill/>
            <a:ln w="7938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Line 153"/>
            <p:cNvSpPr>
              <a:spLocks noChangeShapeType="1"/>
            </p:cNvSpPr>
            <p:nvPr/>
          </p:nvSpPr>
          <p:spPr bwMode="auto">
            <a:xfrm>
              <a:off x="914879" y="1482722"/>
              <a:ext cx="50741" cy="0"/>
            </a:xfrm>
            <a:prstGeom prst="line">
              <a:avLst/>
            </a:prstGeom>
            <a:noFill/>
            <a:ln w="7938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Line 154"/>
            <p:cNvSpPr>
              <a:spLocks noChangeShapeType="1"/>
            </p:cNvSpPr>
            <p:nvPr/>
          </p:nvSpPr>
          <p:spPr bwMode="auto">
            <a:xfrm>
              <a:off x="914879" y="1109199"/>
              <a:ext cx="50741" cy="0"/>
            </a:xfrm>
            <a:prstGeom prst="line">
              <a:avLst/>
            </a:prstGeom>
            <a:noFill/>
            <a:ln w="7938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Line 155"/>
            <p:cNvSpPr>
              <a:spLocks noChangeShapeType="1"/>
            </p:cNvSpPr>
            <p:nvPr/>
          </p:nvSpPr>
          <p:spPr bwMode="auto">
            <a:xfrm>
              <a:off x="914879" y="735676"/>
              <a:ext cx="50741" cy="0"/>
            </a:xfrm>
            <a:prstGeom prst="line">
              <a:avLst/>
            </a:prstGeom>
            <a:noFill/>
            <a:ln w="7938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Line 156"/>
            <p:cNvSpPr>
              <a:spLocks noChangeShapeType="1"/>
            </p:cNvSpPr>
            <p:nvPr/>
          </p:nvSpPr>
          <p:spPr bwMode="auto">
            <a:xfrm>
              <a:off x="914879" y="362152"/>
              <a:ext cx="50741" cy="0"/>
            </a:xfrm>
            <a:prstGeom prst="line">
              <a:avLst/>
            </a:prstGeom>
            <a:noFill/>
            <a:ln w="7938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Rectangle 157"/>
            <p:cNvSpPr>
              <a:spLocks noChangeArrowheads="1"/>
            </p:cNvSpPr>
            <p:nvPr/>
          </p:nvSpPr>
          <p:spPr bwMode="auto">
            <a:xfrm>
              <a:off x="706018" y="4004004"/>
              <a:ext cx="151325" cy="2072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900" b="0" i="0" u="none" strike="noStrike" cap="none" normalizeH="0" baseline="0" smtClean="0">
                  <a:ln>
                    <a:noFill/>
                  </a:ln>
                  <a:solidFill>
                    <a:srgbClr val="262626"/>
                  </a:solidFill>
                  <a:effectLst/>
                  <a:latin typeface="Times New Roman" panose="02020603050405020304" pitchFamily="18" charset="0"/>
                </a:rPr>
                <a:t>-1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59" name="Rectangle 158"/>
            <p:cNvSpPr>
              <a:spLocks noChangeArrowheads="1"/>
            </p:cNvSpPr>
            <p:nvPr/>
          </p:nvSpPr>
          <p:spPr bwMode="auto">
            <a:xfrm>
              <a:off x="473513" y="3587896"/>
              <a:ext cx="386324" cy="2923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900" b="0" i="0" u="none" strike="noStrike" cap="none" normalizeH="0" baseline="0" smtClean="0">
                  <a:ln>
                    <a:noFill/>
                  </a:ln>
                  <a:solidFill>
                    <a:srgbClr val="262626"/>
                  </a:solidFill>
                  <a:effectLst/>
                  <a:latin typeface="Times New Roman" panose="02020603050405020304" pitchFamily="18" charset="0"/>
                </a:rPr>
                <a:t>-0.8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60" name="Rectangle 159"/>
            <p:cNvSpPr>
              <a:spLocks noChangeArrowheads="1"/>
            </p:cNvSpPr>
            <p:nvPr/>
          </p:nvSpPr>
          <p:spPr bwMode="auto">
            <a:xfrm>
              <a:off x="473513" y="3214373"/>
              <a:ext cx="386324" cy="2923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900" b="0" i="0" u="none" strike="noStrike" cap="none" normalizeH="0" baseline="0" smtClean="0">
                  <a:ln>
                    <a:noFill/>
                  </a:ln>
                  <a:solidFill>
                    <a:srgbClr val="262626"/>
                  </a:solidFill>
                  <a:effectLst/>
                  <a:latin typeface="Times New Roman" panose="02020603050405020304" pitchFamily="18" charset="0"/>
                </a:rPr>
                <a:t>-0.6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61" name="Rectangle 160"/>
            <p:cNvSpPr>
              <a:spLocks noChangeArrowheads="1"/>
            </p:cNvSpPr>
            <p:nvPr/>
          </p:nvSpPr>
          <p:spPr bwMode="auto">
            <a:xfrm>
              <a:off x="473513" y="2840849"/>
              <a:ext cx="386324" cy="2923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900" b="0" i="0" u="none" strike="noStrike" cap="none" normalizeH="0" baseline="0" smtClean="0">
                  <a:ln>
                    <a:noFill/>
                  </a:ln>
                  <a:solidFill>
                    <a:srgbClr val="262626"/>
                  </a:solidFill>
                  <a:effectLst/>
                  <a:latin typeface="Times New Roman" panose="02020603050405020304" pitchFamily="18" charset="0"/>
                </a:rPr>
                <a:t>-0.4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62" name="Rectangle 161"/>
            <p:cNvSpPr>
              <a:spLocks noChangeArrowheads="1"/>
            </p:cNvSpPr>
            <p:nvPr/>
          </p:nvSpPr>
          <p:spPr bwMode="auto">
            <a:xfrm>
              <a:off x="473513" y="2467326"/>
              <a:ext cx="386324" cy="2923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900" b="0" i="0" u="none" strike="noStrike" cap="none" normalizeH="0" baseline="0" smtClean="0">
                  <a:ln>
                    <a:noFill/>
                  </a:ln>
                  <a:solidFill>
                    <a:srgbClr val="262626"/>
                  </a:solidFill>
                  <a:effectLst/>
                  <a:latin typeface="Times New Roman" panose="02020603050405020304" pitchFamily="18" charset="0"/>
                </a:rPr>
                <a:t>-0.2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63" name="Rectangle 162"/>
            <p:cNvSpPr>
              <a:spLocks noChangeArrowheads="1"/>
            </p:cNvSpPr>
            <p:nvPr/>
          </p:nvSpPr>
          <p:spPr bwMode="auto">
            <a:xfrm>
              <a:off x="733745" y="2092678"/>
              <a:ext cx="121829" cy="2923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900" b="0" i="0" u="none" strike="noStrike" cap="none" normalizeH="0" baseline="0" smtClean="0">
                  <a:ln>
                    <a:noFill/>
                  </a:ln>
                  <a:solidFill>
                    <a:srgbClr val="262626"/>
                  </a:solidFill>
                  <a:effectLst/>
                  <a:latin typeface="Times New Roman" panose="02020603050405020304" pitchFamily="18" charset="0"/>
                </a:rPr>
                <a:t>0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64" name="Rectangle 163"/>
            <p:cNvSpPr>
              <a:spLocks noChangeArrowheads="1"/>
            </p:cNvSpPr>
            <p:nvPr/>
          </p:nvSpPr>
          <p:spPr bwMode="auto">
            <a:xfrm>
              <a:off x="553498" y="1719154"/>
              <a:ext cx="304571" cy="2923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900" b="0" i="0" u="none" strike="noStrike" cap="none" normalizeH="0" baseline="0" smtClean="0">
                  <a:ln>
                    <a:noFill/>
                  </a:ln>
                  <a:solidFill>
                    <a:srgbClr val="262626"/>
                  </a:solidFill>
                  <a:effectLst/>
                  <a:latin typeface="Times New Roman" panose="02020603050405020304" pitchFamily="18" charset="0"/>
                </a:rPr>
                <a:t>0.2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65" name="Rectangle 164"/>
            <p:cNvSpPr>
              <a:spLocks noChangeArrowheads="1"/>
            </p:cNvSpPr>
            <p:nvPr/>
          </p:nvSpPr>
          <p:spPr bwMode="auto">
            <a:xfrm>
              <a:off x="553498" y="1345631"/>
              <a:ext cx="304571" cy="2923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900" b="0" i="0" u="none" strike="noStrike" cap="none" normalizeH="0" baseline="0" smtClean="0">
                  <a:ln>
                    <a:noFill/>
                  </a:ln>
                  <a:solidFill>
                    <a:srgbClr val="262626"/>
                  </a:solidFill>
                  <a:effectLst/>
                  <a:latin typeface="Times New Roman" panose="02020603050405020304" pitchFamily="18" charset="0"/>
                </a:rPr>
                <a:t>0.4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66" name="Rectangle 165"/>
            <p:cNvSpPr>
              <a:spLocks noChangeArrowheads="1"/>
            </p:cNvSpPr>
            <p:nvPr/>
          </p:nvSpPr>
          <p:spPr bwMode="auto">
            <a:xfrm>
              <a:off x="553498" y="972108"/>
              <a:ext cx="304571" cy="2923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900" b="0" i="0" u="none" strike="noStrike" cap="none" normalizeH="0" baseline="0" smtClean="0">
                  <a:ln>
                    <a:noFill/>
                  </a:ln>
                  <a:solidFill>
                    <a:srgbClr val="262626"/>
                  </a:solidFill>
                  <a:effectLst/>
                  <a:latin typeface="Times New Roman" panose="02020603050405020304" pitchFamily="18" charset="0"/>
                </a:rPr>
                <a:t>0.6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67" name="Rectangle 166"/>
            <p:cNvSpPr>
              <a:spLocks noChangeArrowheads="1"/>
            </p:cNvSpPr>
            <p:nvPr/>
          </p:nvSpPr>
          <p:spPr bwMode="auto">
            <a:xfrm>
              <a:off x="553498" y="598585"/>
              <a:ext cx="304571" cy="2923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900" b="0" i="0" u="none" strike="noStrike" cap="none" normalizeH="0" baseline="0" smtClean="0">
                  <a:ln>
                    <a:noFill/>
                  </a:ln>
                  <a:solidFill>
                    <a:srgbClr val="262626"/>
                  </a:solidFill>
                  <a:effectLst/>
                  <a:latin typeface="Times New Roman" panose="02020603050405020304" pitchFamily="18" charset="0"/>
                </a:rPr>
                <a:t>0.8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68" name="Rectangle 167"/>
            <p:cNvSpPr>
              <a:spLocks noChangeArrowheads="1"/>
            </p:cNvSpPr>
            <p:nvPr/>
          </p:nvSpPr>
          <p:spPr bwMode="auto">
            <a:xfrm>
              <a:off x="733745" y="223937"/>
              <a:ext cx="121829" cy="2923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900" b="0" i="0" u="none" strike="noStrike" cap="none" normalizeH="0" baseline="0" smtClean="0">
                  <a:ln>
                    <a:noFill/>
                  </a:ln>
                  <a:solidFill>
                    <a:srgbClr val="262626"/>
                  </a:solidFill>
                  <a:effectLst/>
                  <a:latin typeface="Times New Roman" panose="02020603050405020304" pitchFamily="18" charset="0"/>
                </a:rPr>
                <a:t>1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69" name="Line 168"/>
            <p:cNvSpPr>
              <a:spLocks noChangeShapeType="1"/>
            </p:cNvSpPr>
            <p:nvPr/>
          </p:nvSpPr>
          <p:spPr bwMode="auto">
            <a:xfrm>
              <a:off x="5146382" y="950564"/>
              <a:ext cx="767004" cy="0"/>
            </a:xfrm>
            <a:prstGeom prst="line">
              <a:avLst/>
            </a:prstGeom>
            <a:noFill/>
            <a:ln w="7938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sp>
          <p:nvSpPr>
            <p:cNvPr id="170" name="Line 169"/>
            <p:cNvSpPr>
              <a:spLocks noChangeShapeType="1"/>
            </p:cNvSpPr>
            <p:nvPr/>
          </p:nvSpPr>
          <p:spPr bwMode="auto">
            <a:xfrm>
              <a:off x="5146382" y="465659"/>
              <a:ext cx="767004" cy="0"/>
            </a:xfrm>
            <a:prstGeom prst="line">
              <a:avLst/>
            </a:prstGeom>
            <a:noFill/>
            <a:ln w="7938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Line 170"/>
            <p:cNvSpPr>
              <a:spLocks noChangeShapeType="1"/>
            </p:cNvSpPr>
            <p:nvPr/>
          </p:nvSpPr>
          <p:spPr bwMode="auto">
            <a:xfrm flipV="1">
              <a:off x="5146382" y="465659"/>
              <a:ext cx="0" cy="484905"/>
            </a:xfrm>
            <a:prstGeom prst="line">
              <a:avLst/>
            </a:prstGeom>
            <a:noFill/>
            <a:ln w="7938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Line 171"/>
            <p:cNvSpPr>
              <a:spLocks noChangeShapeType="1"/>
            </p:cNvSpPr>
            <p:nvPr/>
          </p:nvSpPr>
          <p:spPr bwMode="auto">
            <a:xfrm flipV="1">
              <a:off x="5913386" y="465659"/>
              <a:ext cx="0" cy="484905"/>
            </a:xfrm>
            <a:prstGeom prst="line">
              <a:avLst/>
            </a:prstGeom>
            <a:noFill/>
            <a:ln w="7938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75" name="Title 17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Example 14 - Export figure as vector graphic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126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8100" y="1397000"/>
            <a:ext cx="7035800" cy="468630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Example 14a - Export figure via matlab build in functions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320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5500" y="2463800"/>
            <a:ext cx="1270000" cy="254000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Example 3b - Defining the height and width of a figure in pixel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43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8100" y="1397000"/>
            <a:ext cx="7035800" cy="468630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Example 14b - Export figure via matlab build in functions by specifing format type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043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6200" y="1397000"/>
            <a:ext cx="5321300" cy="4686300"/>
          </a:xfrm>
          <a:prstGeom prst="rect">
            <a:avLst/>
          </a:prstGeom>
        </p:spPr>
      </p:pic>
      <p:pic>
        <p:nvPicPr>
          <p:cNvPr id="3" name="Picture 2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397000"/>
            <a:ext cx="5321300" cy="468630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Example 15 - Change the colorspace (specify parameters for exportfig directly via toPPT)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543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9200" y="1397000"/>
            <a:ext cx="4686300" cy="468630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Example 16a - QR-Code with test message "Hello world"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778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" y="4902200"/>
            <a:ext cx="1752600" cy="1752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096000" y="2997200"/>
            <a:ext cx="5969000" cy="1107996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US" sz="2200" smtClean="0">
                <a:solidFill>
                  <a:srgbClr val="00549F"/>
                </a:solidFill>
                <a:latin typeface="Aharoni"/>
              </a:rPr>
              <a:t>Thank you for your attention.</a:t>
            </a:r>
          </a:p>
          <a:p>
            <a:r>
              <a:rPr lang="en-US" sz="2200" smtClean="0">
                <a:solidFill>
                  <a:srgbClr val="00549F"/>
                </a:solidFill>
                <a:latin typeface="Aharoni"/>
              </a:rPr>
              <a:t>Please scan the QR Code for Luke Skywalkers contact information.</a:t>
            </a:r>
            <a:r>
              <a:rPr lang="en-US" smtClean="0"/>
              <a:t> </a:t>
            </a:r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Example 16b - Adding MECard as QR Code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800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27000" y="1143000"/>
            <a:ext cx="5969000" cy="1015663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457200" indent="-457200">
              <a:buSzPct val="100000"/>
              <a:buFont typeface="+mj-lt"/>
              <a:buChar char="•"/>
            </a:pPr>
            <a:r>
              <a:rPr lang="en-US" smtClean="0"/>
              <a:t>Downloading jars for QR-Code generator is done by </a:t>
            </a:r>
            <a:r>
              <a:rPr lang="en-US" b="1" smtClean="0"/>
              <a:t>toPPT(someStringMessage,'QR-DownloadJars',1)</a:t>
            </a:r>
            <a:endParaRPr lang="en-US" b="1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Example 16c - Syntax for downloading the necessary jars from the internet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312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2393950"/>
            <a:ext cx="2438400" cy="2730500"/>
          </a:xfrm>
          <a:prstGeom prst="rect">
            <a:avLst/>
          </a:prstGeom>
        </p:spPr>
      </p:pic>
      <p:pic>
        <p:nvPicPr>
          <p:cNvPr id="5" name="Picture 4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406650"/>
            <a:ext cx="3657600" cy="2705100"/>
          </a:xfrm>
          <a:prstGeom prst="rect">
            <a:avLst/>
          </a:prstGeom>
        </p:spPr>
      </p:pic>
      <p:pic>
        <p:nvPicPr>
          <p:cNvPr id="4" name="Picture 3"/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0" y="1714500"/>
            <a:ext cx="2768600" cy="2044700"/>
          </a:xfrm>
          <a:prstGeom prst="rect">
            <a:avLst/>
          </a:prstGeom>
        </p:spPr>
      </p:pic>
      <p:pic>
        <p:nvPicPr>
          <p:cNvPr id="3" name="Picture 2"/>
          <p:cNvPicPr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0" y="3759200"/>
            <a:ext cx="2324100" cy="2044700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Example 3c - Adding a figure at a certain position by specifying position in pixel or percentage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756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" y="2781300"/>
            <a:ext cx="2438400" cy="1028700"/>
          </a:xfrm>
          <a:prstGeom prst="rect">
            <a:avLst/>
          </a:prstGeom>
        </p:spPr>
      </p:pic>
      <p:pic>
        <p:nvPicPr>
          <p:cNvPr id="6" name="Picture 5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000" y="1663700"/>
            <a:ext cx="2438400" cy="2146300"/>
          </a:xfrm>
          <a:prstGeom prst="rect">
            <a:avLst/>
          </a:prstGeom>
        </p:spPr>
      </p:pic>
      <p:pic>
        <p:nvPicPr>
          <p:cNvPr id="5" name="Picture 4"/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000" y="3810000"/>
            <a:ext cx="3695700" cy="2730500"/>
          </a:xfrm>
          <a:prstGeom prst="rect">
            <a:avLst/>
          </a:prstGeom>
        </p:spPr>
      </p:pic>
      <p:pic>
        <p:nvPicPr>
          <p:cNvPr id="4" name="Picture 3"/>
          <p:cNvPicPr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4000" y="3810000"/>
            <a:ext cx="3441700" cy="2540000"/>
          </a:xfrm>
          <a:prstGeom prst="rect">
            <a:avLst/>
          </a:prstGeom>
        </p:spPr>
      </p:pic>
      <p:pic>
        <p:nvPicPr>
          <p:cNvPr id="3" name="Picture 2"/>
          <p:cNvPicPr>
            <a:picLocks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" y="3810000"/>
            <a:ext cx="2324100" cy="2044700"/>
          </a:xfrm>
          <a:prstGeom prst="rect">
            <a:avLst/>
          </a:prstGeom>
        </p:spPr>
      </p:pic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Example 3c - Adding a figure at a certain position by specifying position in pixel or percentage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022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1397000"/>
            <a:ext cx="5486400" cy="468630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Example 3d - Adding an existing figure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244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8100" y="1397000"/>
            <a:ext cx="7048500" cy="468630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Example 3d-2 - Adding an existing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398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27000" y="1143000"/>
            <a:ext cx="596900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342900" indent="-342900">
              <a:buSzPct val="100000"/>
              <a:buFont typeface="+mj-lt"/>
              <a:buChar char="•"/>
            </a:pPr>
            <a:r>
              <a:rPr lang="en-US" smtClean="0"/>
              <a:t>New inserted Text </a:t>
            </a:r>
            <a:r>
              <a:rPr lang="en-US" b="1" smtClean="0"/>
              <a:t>AFTER</a:t>
            </a:r>
            <a:r>
              <a:rPr lang="en-US" smtClean="0"/>
              <a:t> slide Number 8</a:t>
            </a:r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Example 5d - Inserting content in a new slide at slide number 4 (will shift all following slides)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922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IPH Slides_EN">
  <a:themeElements>
    <a:clrScheme name="RWTH">
      <a:dk1>
        <a:sysClr val="windowText" lastClr="000000"/>
      </a:dk1>
      <a:lt1>
        <a:sysClr val="window" lastClr="FFFFFF"/>
      </a:lt1>
      <a:dk2>
        <a:srgbClr val="00549F"/>
      </a:dk2>
      <a:lt2>
        <a:srgbClr val="EEECE1"/>
      </a:lt2>
      <a:accent1>
        <a:srgbClr val="00549F"/>
      </a:accent1>
      <a:accent2>
        <a:srgbClr val="C0504D"/>
      </a:accent2>
      <a:accent3>
        <a:srgbClr val="9BBB59"/>
      </a:accent3>
      <a:accent4>
        <a:srgbClr val="8064A2"/>
      </a:accent4>
      <a:accent5>
        <a:srgbClr val="8EBAE5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ヒラギノ角ゴ Pro W3" pitchFamily="1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ヒラギノ角ゴ Pro W3" pitchFamily="1" charset="-128"/>
          </a:defRPr>
        </a:defPPr>
      </a:lstStyle>
    </a:lnDef>
  </a:objectDefaults>
  <a:extraClrSchemeLst>
    <a:extraClrScheme>
      <a:clrScheme name="Larissa-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rissa-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rissa-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rissa-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rissa-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rissa-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rissa-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rissa-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rissa-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rissa-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rissa-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rissa-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resentation2" id="{FE26F85E-E88E-48FC-84C2-58F73E4F743A}" vid="{78881DA0-CAF6-45B6-96F5-2A1B0FF9B89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IPH Slides_EN</Template>
  <TotalTime>0</TotalTime>
  <Words>1023</Words>
  <Application>Microsoft Office PowerPoint</Application>
  <PresentationFormat>Custom</PresentationFormat>
  <Paragraphs>177</Paragraphs>
  <Slides>44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5" baseType="lpstr">
      <vt:lpstr>Aharoni</vt:lpstr>
      <vt:lpstr>Arial</vt:lpstr>
      <vt:lpstr>Arial Narrow</vt:lpstr>
      <vt:lpstr>Calibri</vt:lpstr>
      <vt:lpstr>Calibri Light</vt:lpstr>
      <vt:lpstr>High Tower Text</vt:lpstr>
      <vt:lpstr>Symbol</vt:lpstr>
      <vt:lpstr>Times New Roman</vt:lpstr>
      <vt:lpstr>Wingdings</vt:lpstr>
      <vt:lpstr>ヒラギノ角ゴ Pro W3</vt:lpstr>
      <vt:lpstr>IPH Slides_EN</vt:lpstr>
      <vt:lpstr>My first figure with toPPT-beta1, Example 1-2</vt:lpstr>
      <vt:lpstr>Example 3a - Adding a figure at a certain position</vt:lpstr>
      <vt:lpstr>Example 3b - Defining the height and width of a figure in percentage</vt:lpstr>
      <vt:lpstr>Example 3b - Defining the height and width of a figure in pixel</vt:lpstr>
      <vt:lpstr>Example 3c - Adding a figure at a certain position by specifying position in pixel or percentage</vt:lpstr>
      <vt:lpstr>Example 3c - Adding a figure at a certain position by specifying position in pixel or percentage</vt:lpstr>
      <vt:lpstr>Example 3d - Adding an existing figure</vt:lpstr>
      <vt:lpstr>Example 3d-2 - Adding an existing image</vt:lpstr>
      <vt:lpstr>Example 5d - Inserting content in a new slide at slide number 4 (will shift all following slides)</vt:lpstr>
      <vt:lpstr>Example 8a  - Changing the padding/gap of the active placing area of the slide</vt:lpstr>
      <vt:lpstr>Example 8b - Change the dividing of the slide</vt:lpstr>
      <vt:lpstr>Example 4 - Adding a text with a bullet point</vt:lpstr>
      <vt:lpstr>Example 4a - Adding a text with a bullet point to a new slide</vt:lpstr>
      <vt:lpstr>Example 4b - Adding multiple texts with a bullet point to a new slide</vt:lpstr>
      <vt:lpstr>Example 4c - Applying bold, underlined and italic to text elements (css-tags)</vt:lpstr>
      <vt:lpstr>Example 4d - Changing the color, size and font of text elements (css-tags)</vt:lpstr>
      <vt:lpstr>Example 4e - Changing color, size and font and apply bold, underlined and italic</vt:lpstr>
      <vt:lpstr>Example 4eb - Inserting content after an existing slide identified by its title</vt:lpstr>
      <vt:lpstr>Example 4f -  Using Hex-Code for defining the color of a text element</vt:lpstr>
      <vt:lpstr>Example 4 η -  Using TeX in texts</vt:lpstr>
      <vt:lpstr>Example 4 γ -  Using TeX and css-tags in texts at the same time</vt:lpstr>
      <vt:lpstr>Example 4 φ - Using TeX in texts together with matlab build in texlabel-function</vt:lpstr>
      <vt:lpstr>Example 5a - Updating an existing slide identified by its title</vt:lpstr>
      <vt:lpstr>Example 5b - Inserting content after an existing slide identified by its title</vt:lpstr>
      <vt:lpstr>Example 5c - Updating an existing slide identified by its slide number</vt:lpstr>
      <vt:lpstr>Example 5d - Inserting content in a new slide after slide number 8 (will shift all following slides)</vt:lpstr>
      <vt:lpstr>Example 6 - Adding Sections</vt:lpstr>
      <vt:lpstr>Example 7 - Applying a template to the active presentation</vt:lpstr>
      <vt:lpstr>Example 8a - Adding tables using cell of strings (right table is using auto rotate)</vt:lpstr>
      <vt:lpstr>Example 5b - Adding tables using vectors and cells mixed (right table is using auto rotate)</vt:lpstr>
      <vt:lpstr>Example 5c - Adding tables using a matrix</vt:lpstr>
      <vt:lpstr>Example 9 - Deactivating toPPT temporally and reactivating</vt:lpstr>
      <vt:lpstr>Example 10 - Adding comments</vt:lpstr>
      <vt:lpstr>Example 11 - Using commandChains</vt:lpstr>
      <vt:lpstr>Example 12 - Change format and orientation of presentation</vt:lpstr>
      <vt:lpstr>Example 13 - Change the resolution of the figure for exporting (high resolution)</vt:lpstr>
      <vt:lpstr>Example 13 - Change the resolution of the figure for exporting (low resolution)</vt:lpstr>
      <vt:lpstr>Example 14 - Export figure as vector graphic</vt:lpstr>
      <vt:lpstr>Example 14a - Export figure via matlab build in functions</vt:lpstr>
      <vt:lpstr>Example 14b - Export figure via matlab build in functions by specifing format type</vt:lpstr>
      <vt:lpstr>Example 15 - Change the colorspace (specify parameters for exportfig directly via toPPT)</vt:lpstr>
      <vt:lpstr>Example 16a - QR-Code with test message "Hello world"</vt:lpstr>
      <vt:lpstr>Example 16b - Adding MECard as QR Code</vt:lpstr>
      <vt:lpstr>Example 16c - Syntax for downloading the necessary jars from the internet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My first figure with toPPT-beta1, Example 1-2</dc:title>
  <dc:creator>Brian Tomblin</dc:creator>
  <cp:lastModifiedBy>Brian Tomblin</cp:lastModifiedBy>
  <cp:revision>1</cp:revision>
  <dcterms:created xsi:type="dcterms:W3CDTF">2018-01-25T19:11:48Z</dcterms:created>
  <dcterms:modified xsi:type="dcterms:W3CDTF">2018-01-25T19:12:26Z</dcterms:modified>
</cp:coreProperties>
</file>